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43"/>
  </p:notesMasterIdLst>
  <p:handoutMasterIdLst>
    <p:handoutMasterId r:id="rId44"/>
  </p:handoutMasterIdLst>
  <p:sldIdLst>
    <p:sldId id="1716" r:id="rId2"/>
    <p:sldId id="1776" r:id="rId3"/>
    <p:sldId id="1753" r:id="rId4"/>
    <p:sldId id="1724" r:id="rId5"/>
    <p:sldId id="1723" r:id="rId6"/>
    <p:sldId id="1722" r:id="rId7"/>
    <p:sldId id="1721" r:id="rId8"/>
    <p:sldId id="1727" r:id="rId9"/>
    <p:sldId id="1726" r:id="rId10"/>
    <p:sldId id="1725" r:id="rId11"/>
    <p:sldId id="1728" r:id="rId12"/>
    <p:sldId id="1743" r:id="rId13"/>
    <p:sldId id="1732" r:id="rId14"/>
    <p:sldId id="1751" r:id="rId15"/>
    <p:sldId id="1750" r:id="rId16"/>
    <p:sldId id="1749" r:id="rId17"/>
    <p:sldId id="1748" r:id="rId18"/>
    <p:sldId id="1747" r:id="rId19"/>
    <p:sldId id="1746" r:id="rId20"/>
    <p:sldId id="1745" r:id="rId21"/>
    <p:sldId id="1744" r:id="rId22"/>
    <p:sldId id="1754" r:id="rId23"/>
    <p:sldId id="1755" r:id="rId24"/>
    <p:sldId id="1760" r:id="rId25"/>
    <p:sldId id="1756" r:id="rId26"/>
    <p:sldId id="1757" r:id="rId27"/>
    <p:sldId id="1759" r:id="rId28"/>
    <p:sldId id="1768" r:id="rId29"/>
    <p:sldId id="1769" r:id="rId30"/>
    <p:sldId id="1767" r:id="rId31"/>
    <p:sldId id="1758" r:id="rId32"/>
    <p:sldId id="1761" r:id="rId33"/>
    <p:sldId id="1762" r:id="rId34"/>
    <p:sldId id="1763" r:id="rId35"/>
    <p:sldId id="1764" r:id="rId36"/>
    <p:sldId id="1765" r:id="rId37"/>
    <p:sldId id="1766" r:id="rId38"/>
    <p:sldId id="1770" r:id="rId39"/>
    <p:sldId id="1771" r:id="rId40"/>
    <p:sldId id="1772" r:id="rId41"/>
    <p:sldId id="1773" r:id="rId42"/>
  </p:sldIdLst>
  <p:sldSz cx="9144000" cy="6858000" type="screen4x3"/>
  <p:notesSz cx="6797675" cy="98567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AC3636"/>
    <a:srgbClr val="DD8B8B"/>
    <a:srgbClr val="F68B16"/>
    <a:srgbClr val="FCDFC0"/>
    <a:srgbClr val="FBCD9B"/>
    <a:srgbClr val="E2C0C0"/>
    <a:srgbClr val="E3D5CB"/>
    <a:srgbClr val="ECE3DC"/>
    <a:srgbClr val="F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76" autoAdjust="0"/>
  </p:normalViewPr>
  <p:slideViewPr>
    <p:cSldViewPr>
      <p:cViewPr>
        <p:scale>
          <a:sx n="110" d="100"/>
          <a:sy n="110" d="100"/>
        </p:scale>
        <p:origin x="-177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616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37E06-2755-4D95-AFF2-E1B2361A9E7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E764F8AF-B64C-4906-AFBB-3A85584C0795}">
      <dgm:prSet phldrT="[Text]"/>
      <dgm:spPr/>
      <dgm:t>
        <a:bodyPr/>
        <a:lstStyle/>
        <a:p>
          <a:r>
            <a:rPr lang="de-CH" dirty="0" smtClean="0"/>
            <a:t>2015</a:t>
          </a:r>
          <a:endParaRPr lang="de-CH" dirty="0"/>
        </a:p>
      </dgm:t>
    </dgm:pt>
    <dgm:pt modelId="{FC5E3449-7E64-4284-BFFE-93953552FFAB}" type="parTrans" cxnId="{70C04512-C135-481B-8153-8AC36D386481}">
      <dgm:prSet/>
      <dgm:spPr/>
      <dgm:t>
        <a:bodyPr/>
        <a:lstStyle/>
        <a:p>
          <a:endParaRPr lang="de-CH"/>
        </a:p>
      </dgm:t>
    </dgm:pt>
    <dgm:pt modelId="{5886AA46-4A06-4FA7-A8FE-01AEF5F76293}" type="sibTrans" cxnId="{70C04512-C135-481B-8153-8AC36D386481}">
      <dgm:prSet/>
      <dgm:spPr/>
      <dgm:t>
        <a:bodyPr/>
        <a:lstStyle/>
        <a:p>
          <a:endParaRPr lang="de-CH"/>
        </a:p>
      </dgm:t>
    </dgm:pt>
    <dgm:pt modelId="{F996D0C7-2C62-4316-B276-225E6A7C2473}">
      <dgm:prSet phldrT="[Text]"/>
      <dgm:spPr/>
      <dgm:t>
        <a:bodyPr/>
        <a:lstStyle/>
        <a:p>
          <a:r>
            <a:rPr lang="de-CH" dirty="0" smtClean="0"/>
            <a:t>Arbeitsgruppe Berufsauftrag mit Vertretung LP, Verwaltung, SL</a:t>
          </a:r>
          <a:endParaRPr lang="de-CH" dirty="0"/>
        </a:p>
      </dgm:t>
    </dgm:pt>
    <dgm:pt modelId="{3CB97BEF-E0C7-4DCA-8884-97C61E11D604}" type="parTrans" cxnId="{F7D3B940-B964-47B2-B276-7B916E72256C}">
      <dgm:prSet/>
      <dgm:spPr/>
      <dgm:t>
        <a:bodyPr/>
        <a:lstStyle/>
        <a:p>
          <a:endParaRPr lang="de-CH"/>
        </a:p>
      </dgm:t>
    </dgm:pt>
    <dgm:pt modelId="{04495F21-7D35-4863-A7B0-EFB7BA3F1774}" type="sibTrans" cxnId="{F7D3B940-B964-47B2-B276-7B916E72256C}">
      <dgm:prSet/>
      <dgm:spPr/>
      <dgm:t>
        <a:bodyPr/>
        <a:lstStyle/>
        <a:p>
          <a:endParaRPr lang="de-CH"/>
        </a:p>
      </dgm:t>
    </dgm:pt>
    <dgm:pt modelId="{64047142-25FF-4792-B67E-05852B18A387}" type="pres">
      <dgm:prSet presAssocID="{8C537E06-2755-4D95-AFF2-E1B2361A9E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995BB360-C70F-4E0B-A403-7E2CD3ECF533}" type="pres">
      <dgm:prSet presAssocID="{E764F8AF-B64C-4906-AFBB-3A85584C0795}" presName="composite" presStyleCnt="0"/>
      <dgm:spPr/>
    </dgm:pt>
    <dgm:pt modelId="{55FF2508-8C71-4907-AB0B-1E600851B68C}" type="pres">
      <dgm:prSet presAssocID="{E764F8AF-B64C-4906-AFBB-3A85584C079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7D115E3-4C6D-4089-8228-3B997363F897}" type="pres">
      <dgm:prSet presAssocID="{E764F8AF-B64C-4906-AFBB-3A85584C079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12E34CD-D7B2-4EB5-9FAD-0963571A6A9B}" type="presOf" srcId="{8C537E06-2755-4D95-AFF2-E1B2361A9E7A}" destId="{64047142-25FF-4792-B67E-05852B18A387}" srcOrd="0" destOrd="0" presId="urn:microsoft.com/office/officeart/2005/8/layout/chevron2"/>
    <dgm:cxn modelId="{4B189D7E-905D-4893-B136-08B88B320D09}" type="presOf" srcId="{E764F8AF-B64C-4906-AFBB-3A85584C0795}" destId="{55FF2508-8C71-4907-AB0B-1E600851B68C}" srcOrd="0" destOrd="0" presId="urn:microsoft.com/office/officeart/2005/8/layout/chevron2"/>
    <dgm:cxn modelId="{F337CB14-C5E3-4FAC-9B97-F6506AC68A7E}" type="presOf" srcId="{F996D0C7-2C62-4316-B276-225E6A7C2473}" destId="{77D115E3-4C6D-4089-8228-3B997363F897}" srcOrd="0" destOrd="0" presId="urn:microsoft.com/office/officeart/2005/8/layout/chevron2"/>
    <dgm:cxn modelId="{F7D3B940-B964-47B2-B276-7B916E72256C}" srcId="{E764F8AF-B64C-4906-AFBB-3A85584C0795}" destId="{F996D0C7-2C62-4316-B276-225E6A7C2473}" srcOrd="0" destOrd="0" parTransId="{3CB97BEF-E0C7-4DCA-8884-97C61E11D604}" sibTransId="{04495F21-7D35-4863-A7B0-EFB7BA3F1774}"/>
    <dgm:cxn modelId="{70C04512-C135-481B-8153-8AC36D386481}" srcId="{8C537E06-2755-4D95-AFF2-E1B2361A9E7A}" destId="{E764F8AF-B64C-4906-AFBB-3A85584C0795}" srcOrd="0" destOrd="0" parTransId="{FC5E3449-7E64-4284-BFFE-93953552FFAB}" sibTransId="{5886AA46-4A06-4FA7-A8FE-01AEF5F76293}"/>
    <dgm:cxn modelId="{68C4F9BF-0BA4-4140-9FE3-935119943253}" type="presParOf" srcId="{64047142-25FF-4792-B67E-05852B18A387}" destId="{995BB360-C70F-4E0B-A403-7E2CD3ECF533}" srcOrd="0" destOrd="0" presId="urn:microsoft.com/office/officeart/2005/8/layout/chevron2"/>
    <dgm:cxn modelId="{BAA432B8-2C6E-4539-8090-FAD30C19A4B4}" type="presParOf" srcId="{995BB360-C70F-4E0B-A403-7E2CD3ECF533}" destId="{55FF2508-8C71-4907-AB0B-1E600851B68C}" srcOrd="0" destOrd="0" presId="urn:microsoft.com/office/officeart/2005/8/layout/chevron2"/>
    <dgm:cxn modelId="{3A89B9B2-2590-4287-A7B3-B31116D6C9D4}" type="presParOf" srcId="{995BB360-C70F-4E0B-A403-7E2CD3ECF533}" destId="{77D115E3-4C6D-4089-8228-3B997363F8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4094DB-542D-41A1-A3EF-5E61445F763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1CC39FB-C3F6-496B-B062-73EA2B3BF60D}">
      <dgm:prSet phldrT="[Text]" custT="1"/>
      <dgm:spPr/>
      <dgm:t>
        <a:bodyPr/>
        <a:lstStyle/>
        <a:p>
          <a:r>
            <a:rPr lang="de-CH" sz="1600" dirty="0" smtClean="0"/>
            <a:t>Weshalb können Musiklehrpersonen nicht als Fachlehrpersonen angestellt werden?</a:t>
          </a:r>
          <a:endParaRPr lang="de-CH" sz="1600" dirty="0"/>
        </a:p>
      </dgm:t>
    </dgm:pt>
    <dgm:pt modelId="{EDA0EEFF-98D7-460A-96B3-091708669DB5}" type="parTrans" cxnId="{DE4FE016-86E9-40B9-B0DA-00FFD273CCFD}">
      <dgm:prSet/>
      <dgm:spPr/>
      <dgm:t>
        <a:bodyPr/>
        <a:lstStyle/>
        <a:p>
          <a:endParaRPr lang="de-CH" sz="4000"/>
        </a:p>
      </dgm:t>
    </dgm:pt>
    <dgm:pt modelId="{5E3156B5-DEE0-465A-94C5-9523E6CE3598}" type="sibTrans" cxnId="{DE4FE016-86E9-40B9-B0DA-00FFD273CCFD}">
      <dgm:prSet/>
      <dgm:spPr/>
      <dgm:t>
        <a:bodyPr/>
        <a:lstStyle/>
        <a:p>
          <a:endParaRPr lang="de-CH" sz="4000"/>
        </a:p>
      </dgm:t>
    </dgm:pt>
    <dgm:pt modelId="{4A9E161D-A9E3-43B5-A9D9-BC896930C5C1}">
      <dgm:prSet phldrT="[Text]" custT="1"/>
      <dgm:spPr/>
      <dgm:t>
        <a:bodyPr/>
        <a:lstStyle/>
        <a:p>
          <a:r>
            <a:rPr lang="de-CH" sz="1600" dirty="0" smtClean="0"/>
            <a:t>Musiklehrpersonen betreuen gemessen am Pensum sehr viele Schülerinnen und Schüler. Sie haben keine verantwortliche Person (Klassenlehrperson) als Ansprechmöglichkeit.</a:t>
          </a:r>
        </a:p>
      </dgm:t>
    </dgm:pt>
    <dgm:pt modelId="{6440056A-3937-46A3-9E0C-C7807C30146D}" type="sibTrans" cxnId="{C2BADA56-E278-40CC-9F8B-59A91387AD0B}">
      <dgm:prSet/>
      <dgm:spPr/>
      <dgm:t>
        <a:bodyPr/>
        <a:lstStyle/>
        <a:p>
          <a:endParaRPr lang="de-CH" sz="4000"/>
        </a:p>
      </dgm:t>
    </dgm:pt>
    <dgm:pt modelId="{B08C51B7-B555-4FC4-A447-4BE9F777938F}" type="parTrans" cxnId="{C2BADA56-E278-40CC-9F8B-59A91387AD0B}">
      <dgm:prSet/>
      <dgm:spPr/>
      <dgm:t>
        <a:bodyPr/>
        <a:lstStyle/>
        <a:p>
          <a:endParaRPr lang="de-CH" sz="4000"/>
        </a:p>
      </dgm:t>
    </dgm:pt>
    <dgm:pt modelId="{5C9A0652-9F6D-42A4-A102-D03191C25785}">
      <dgm:prSet phldrT="[Text]" custT="1"/>
      <dgm:spPr/>
      <dgm:t>
        <a:bodyPr/>
        <a:lstStyle/>
        <a:p>
          <a:r>
            <a:rPr lang="de-CH" sz="1600" dirty="0" smtClean="0"/>
            <a:t>Vollpensum MGS (z.B. 14 Klassen x durchschnittlich 20 </a:t>
          </a:r>
          <a:r>
            <a:rPr lang="de-CH" sz="1600" dirty="0" err="1" smtClean="0"/>
            <a:t>SuS</a:t>
          </a:r>
          <a:r>
            <a:rPr lang="de-CH" sz="1600" dirty="0" smtClean="0"/>
            <a:t> = 280 </a:t>
          </a:r>
          <a:r>
            <a:rPr lang="de-CH" sz="1600" dirty="0" err="1" smtClean="0"/>
            <a:t>SuS</a:t>
          </a:r>
          <a:r>
            <a:rPr lang="de-CH" sz="1600" dirty="0" smtClean="0"/>
            <a:t>) / 56 </a:t>
          </a:r>
          <a:r>
            <a:rPr lang="de-CH" sz="1600" dirty="0" err="1" smtClean="0"/>
            <a:t>SuS</a:t>
          </a:r>
          <a:r>
            <a:rPr lang="de-CH" sz="1600" dirty="0" smtClean="0"/>
            <a:t> im Instrumentalunterricht bei je 30 Min. Unterricht</a:t>
          </a:r>
        </a:p>
      </dgm:t>
    </dgm:pt>
    <dgm:pt modelId="{4C0A59F7-C61A-41D8-BCA7-1EB4F98E5A2B}" type="parTrans" cxnId="{F4890D77-8F64-4D38-ADCB-56639FFBDB31}">
      <dgm:prSet/>
      <dgm:spPr/>
      <dgm:t>
        <a:bodyPr/>
        <a:lstStyle/>
        <a:p>
          <a:endParaRPr lang="de-CH" sz="1600"/>
        </a:p>
      </dgm:t>
    </dgm:pt>
    <dgm:pt modelId="{B7E1448B-3C93-414C-9B5B-0A167DD32FFF}" type="sibTrans" cxnId="{F4890D77-8F64-4D38-ADCB-56639FFBDB31}">
      <dgm:prSet/>
      <dgm:spPr/>
      <dgm:t>
        <a:bodyPr/>
        <a:lstStyle/>
        <a:p>
          <a:endParaRPr lang="de-CH" sz="1600"/>
        </a:p>
      </dgm:t>
    </dgm:pt>
    <dgm:pt modelId="{D4AC073F-CACB-4A49-AE48-37EFB469B4A0}" type="pres">
      <dgm:prSet presAssocID="{DB4094DB-542D-41A1-A3EF-5E61445F7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7AAEE73-5CC1-44A2-B1BC-36C43DBC0C35}" type="pres">
      <dgm:prSet presAssocID="{51CC39FB-C3F6-496B-B062-73EA2B3BF60D}" presName="parentLin" presStyleCnt="0"/>
      <dgm:spPr/>
    </dgm:pt>
    <dgm:pt modelId="{680A9B33-3325-46B7-A6AF-D43711E9675F}" type="pres">
      <dgm:prSet presAssocID="{51CC39FB-C3F6-496B-B062-73EA2B3BF60D}" presName="parentLeftMargin" presStyleLbl="node1" presStyleIdx="0" presStyleCnt="2"/>
      <dgm:spPr/>
      <dgm:t>
        <a:bodyPr/>
        <a:lstStyle/>
        <a:p>
          <a:endParaRPr lang="de-CH"/>
        </a:p>
      </dgm:t>
    </dgm:pt>
    <dgm:pt modelId="{3C1CD794-5E4E-46B2-A432-EEC89FA9A722}" type="pres">
      <dgm:prSet presAssocID="{51CC39FB-C3F6-496B-B062-73EA2B3BF60D}" presName="parentText" presStyleLbl="node1" presStyleIdx="0" presStyleCnt="2" custScaleY="5533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3E50464-88AB-4710-8114-7BA4BBE203D8}" type="pres">
      <dgm:prSet presAssocID="{51CC39FB-C3F6-496B-B062-73EA2B3BF60D}" presName="negativeSpace" presStyleCnt="0"/>
      <dgm:spPr/>
    </dgm:pt>
    <dgm:pt modelId="{6E7C9025-BD99-439C-A4B0-5FB64FF03512}" type="pres">
      <dgm:prSet presAssocID="{51CC39FB-C3F6-496B-B062-73EA2B3BF60D}" presName="childText" presStyleLbl="conFgAcc1" presStyleIdx="0" presStyleCnt="2" custScaleY="4452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D24CA08-5CCA-43C0-9255-56CD90503422}" type="pres">
      <dgm:prSet presAssocID="{5E3156B5-DEE0-465A-94C5-9523E6CE3598}" presName="spaceBetweenRectangles" presStyleCnt="0"/>
      <dgm:spPr/>
    </dgm:pt>
    <dgm:pt modelId="{3BB63FB1-31B8-4096-BE79-8A2FF481252F}" type="pres">
      <dgm:prSet presAssocID="{4A9E161D-A9E3-43B5-A9D9-BC896930C5C1}" presName="parentLin" presStyleCnt="0"/>
      <dgm:spPr/>
    </dgm:pt>
    <dgm:pt modelId="{93ECA403-C071-4C36-81B3-FE87F70911FD}" type="pres">
      <dgm:prSet presAssocID="{4A9E161D-A9E3-43B5-A9D9-BC896930C5C1}" presName="parentLeftMargin" presStyleLbl="node1" presStyleIdx="0" presStyleCnt="2"/>
      <dgm:spPr/>
      <dgm:t>
        <a:bodyPr/>
        <a:lstStyle/>
        <a:p>
          <a:endParaRPr lang="de-CH"/>
        </a:p>
      </dgm:t>
    </dgm:pt>
    <dgm:pt modelId="{D2D683A2-A141-4595-8CCE-CD5263C98D25}" type="pres">
      <dgm:prSet presAssocID="{4A9E161D-A9E3-43B5-A9D9-BC896930C5C1}" presName="parentText" presStyleLbl="node1" presStyleIdx="1" presStyleCnt="2" custScaleX="98930" custScaleY="5773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BCE5FC-9BA9-4F85-AF07-C4BC24FE88E3}" type="pres">
      <dgm:prSet presAssocID="{4A9E161D-A9E3-43B5-A9D9-BC896930C5C1}" presName="negativeSpace" presStyleCnt="0"/>
      <dgm:spPr/>
    </dgm:pt>
    <dgm:pt modelId="{20CDEEE4-E17A-414F-BE12-95DD41585628}" type="pres">
      <dgm:prSet presAssocID="{4A9E161D-A9E3-43B5-A9D9-BC896930C5C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8EF4137-7B57-4E61-B54E-3C13C9FB5B20}" type="presOf" srcId="{5C9A0652-9F6D-42A4-A102-D03191C25785}" destId="{20CDEEE4-E17A-414F-BE12-95DD41585628}" srcOrd="0" destOrd="0" presId="urn:microsoft.com/office/officeart/2005/8/layout/list1"/>
    <dgm:cxn modelId="{E2DEE254-B5AE-4C5F-9E7C-B44E634A5F20}" type="presOf" srcId="{4A9E161D-A9E3-43B5-A9D9-BC896930C5C1}" destId="{93ECA403-C071-4C36-81B3-FE87F70911FD}" srcOrd="0" destOrd="0" presId="urn:microsoft.com/office/officeart/2005/8/layout/list1"/>
    <dgm:cxn modelId="{C2BADA56-E278-40CC-9F8B-59A91387AD0B}" srcId="{DB4094DB-542D-41A1-A3EF-5E61445F763E}" destId="{4A9E161D-A9E3-43B5-A9D9-BC896930C5C1}" srcOrd="1" destOrd="0" parTransId="{B08C51B7-B555-4FC4-A447-4BE9F777938F}" sibTransId="{6440056A-3937-46A3-9E0C-C7807C30146D}"/>
    <dgm:cxn modelId="{DE4FE016-86E9-40B9-B0DA-00FFD273CCFD}" srcId="{DB4094DB-542D-41A1-A3EF-5E61445F763E}" destId="{51CC39FB-C3F6-496B-B062-73EA2B3BF60D}" srcOrd="0" destOrd="0" parTransId="{EDA0EEFF-98D7-460A-96B3-091708669DB5}" sibTransId="{5E3156B5-DEE0-465A-94C5-9523E6CE3598}"/>
    <dgm:cxn modelId="{D2FA89BB-8FC1-4A59-AA2D-0B70C3E8B417}" type="presOf" srcId="{DB4094DB-542D-41A1-A3EF-5E61445F763E}" destId="{D4AC073F-CACB-4A49-AE48-37EFB469B4A0}" srcOrd="0" destOrd="0" presId="urn:microsoft.com/office/officeart/2005/8/layout/list1"/>
    <dgm:cxn modelId="{62C76F89-154C-407B-BCC5-2F5D2321EA21}" type="presOf" srcId="{51CC39FB-C3F6-496B-B062-73EA2B3BF60D}" destId="{3C1CD794-5E4E-46B2-A432-EEC89FA9A722}" srcOrd="1" destOrd="0" presId="urn:microsoft.com/office/officeart/2005/8/layout/list1"/>
    <dgm:cxn modelId="{C5DECBCD-F2FA-4249-AA82-CFDD147258F5}" type="presOf" srcId="{51CC39FB-C3F6-496B-B062-73EA2B3BF60D}" destId="{680A9B33-3325-46B7-A6AF-D43711E9675F}" srcOrd="0" destOrd="0" presId="urn:microsoft.com/office/officeart/2005/8/layout/list1"/>
    <dgm:cxn modelId="{F4890D77-8F64-4D38-ADCB-56639FFBDB31}" srcId="{4A9E161D-A9E3-43B5-A9D9-BC896930C5C1}" destId="{5C9A0652-9F6D-42A4-A102-D03191C25785}" srcOrd="0" destOrd="0" parTransId="{4C0A59F7-C61A-41D8-BCA7-1EB4F98E5A2B}" sibTransId="{B7E1448B-3C93-414C-9B5B-0A167DD32FFF}"/>
    <dgm:cxn modelId="{5F686DF9-8F6F-48BA-9A3F-FA8182DBA767}" type="presOf" srcId="{4A9E161D-A9E3-43B5-A9D9-BC896930C5C1}" destId="{D2D683A2-A141-4595-8CCE-CD5263C98D25}" srcOrd="1" destOrd="0" presId="urn:microsoft.com/office/officeart/2005/8/layout/list1"/>
    <dgm:cxn modelId="{B3B73E2E-6F62-434F-8332-78BD95F6CA6A}" type="presParOf" srcId="{D4AC073F-CACB-4A49-AE48-37EFB469B4A0}" destId="{27AAEE73-5CC1-44A2-B1BC-36C43DBC0C35}" srcOrd="0" destOrd="0" presId="urn:microsoft.com/office/officeart/2005/8/layout/list1"/>
    <dgm:cxn modelId="{6903D3C1-8963-47B8-BE8F-72E9691FB0B2}" type="presParOf" srcId="{27AAEE73-5CC1-44A2-B1BC-36C43DBC0C35}" destId="{680A9B33-3325-46B7-A6AF-D43711E9675F}" srcOrd="0" destOrd="0" presId="urn:microsoft.com/office/officeart/2005/8/layout/list1"/>
    <dgm:cxn modelId="{9070AF1B-858E-410E-82CF-53412DD3D4D7}" type="presParOf" srcId="{27AAEE73-5CC1-44A2-B1BC-36C43DBC0C35}" destId="{3C1CD794-5E4E-46B2-A432-EEC89FA9A722}" srcOrd="1" destOrd="0" presId="urn:microsoft.com/office/officeart/2005/8/layout/list1"/>
    <dgm:cxn modelId="{EB3F6B5A-45CC-484D-8C19-C8143575C75B}" type="presParOf" srcId="{D4AC073F-CACB-4A49-AE48-37EFB469B4A0}" destId="{03E50464-88AB-4710-8114-7BA4BBE203D8}" srcOrd="1" destOrd="0" presId="urn:microsoft.com/office/officeart/2005/8/layout/list1"/>
    <dgm:cxn modelId="{EAF94FE6-BE19-4FCB-AD83-8E124DB7AC9D}" type="presParOf" srcId="{D4AC073F-CACB-4A49-AE48-37EFB469B4A0}" destId="{6E7C9025-BD99-439C-A4B0-5FB64FF03512}" srcOrd="2" destOrd="0" presId="urn:microsoft.com/office/officeart/2005/8/layout/list1"/>
    <dgm:cxn modelId="{0E63123E-0FE5-458B-9242-2C779DCA35F0}" type="presParOf" srcId="{D4AC073F-CACB-4A49-AE48-37EFB469B4A0}" destId="{4D24CA08-5CCA-43C0-9255-56CD90503422}" srcOrd="3" destOrd="0" presId="urn:microsoft.com/office/officeart/2005/8/layout/list1"/>
    <dgm:cxn modelId="{C26A4A12-72B8-436F-9FE3-C00F710BFB58}" type="presParOf" srcId="{D4AC073F-CACB-4A49-AE48-37EFB469B4A0}" destId="{3BB63FB1-31B8-4096-BE79-8A2FF481252F}" srcOrd="4" destOrd="0" presId="urn:microsoft.com/office/officeart/2005/8/layout/list1"/>
    <dgm:cxn modelId="{8098503A-65DA-461D-BF32-A98B2D87A312}" type="presParOf" srcId="{3BB63FB1-31B8-4096-BE79-8A2FF481252F}" destId="{93ECA403-C071-4C36-81B3-FE87F70911FD}" srcOrd="0" destOrd="0" presId="urn:microsoft.com/office/officeart/2005/8/layout/list1"/>
    <dgm:cxn modelId="{F633D737-6374-4A01-831A-D4FA31FE41F1}" type="presParOf" srcId="{3BB63FB1-31B8-4096-BE79-8A2FF481252F}" destId="{D2D683A2-A141-4595-8CCE-CD5263C98D25}" srcOrd="1" destOrd="0" presId="urn:microsoft.com/office/officeart/2005/8/layout/list1"/>
    <dgm:cxn modelId="{57F8F735-9248-4088-B797-4D48A3B03650}" type="presParOf" srcId="{D4AC073F-CACB-4A49-AE48-37EFB469B4A0}" destId="{96BCE5FC-9BA9-4F85-AF07-C4BC24FE88E3}" srcOrd="5" destOrd="0" presId="urn:microsoft.com/office/officeart/2005/8/layout/list1"/>
    <dgm:cxn modelId="{9CD1DF20-7520-4FF7-AEEB-595F5E479F64}" type="presParOf" srcId="{D4AC073F-CACB-4A49-AE48-37EFB469B4A0}" destId="{20CDEEE4-E17A-414F-BE12-95DD415856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4094DB-542D-41A1-A3EF-5E61445F763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1CC39FB-C3F6-496B-B062-73EA2B3BF60D}">
      <dgm:prSet phldrT="[Text]" custT="1"/>
      <dgm:spPr/>
      <dgm:t>
        <a:bodyPr/>
        <a:lstStyle/>
        <a:p>
          <a:r>
            <a:rPr lang="de-CH" sz="1600" dirty="0" smtClean="0"/>
            <a:t>Im Berufsauftrag der Volksschule erhalten Lehrpersonen unter 30 % Anstellung keine Arbeitszeiten in den Arbeitsfeldern </a:t>
          </a:r>
          <a:r>
            <a:rPr lang="de-CH" sz="1600" dirty="0" err="1" smtClean="0"/>
            <a:t>SuS</a:t>
          </a:r>
          <a:r>
            <a:rPr lang="de-CH" sz="1600" dirty="0" smtClean="0"/>
            <a:t> und Schule. Wie kann mit dieser Frage in Musikschulen umgegangen werden?</a:t>
          </a:r>
          <a:endParaRPr lang="de-CH" sz="1600" dirty="0"/>
        </a:p>
      </dgm:t>
    </dgm:pt>
    <dgm:pt modelId="{EDA0EEFF-98D7-460A-96B3-091708669DB5}" type="parTrans" cxnId="{DE4FE016-86E9-40B9-B0DA-00FFD273CCFD}">
      <dgm:prSet/>
      <dgm:spPr/>
      <dgm:t>
        <a:bodyPr/>
        <a:lstStyle/>
        <a:p>
          <a:endParaRPr lang="de-CH" sz="4000"/>
        </a:p>
      </dgm:t>
    </dgm:pt>
    <dgm:pt modelId="{5E3156B5-DEE0-465A-94C5-9523E6CE3598}" type="sibTrans" cxnId="{DE4FE016-86E9-40B9-B0DA-00FFD273CCFD}">
      <dgm:prSet/>
      <dgm:spPr/>
      <dgm:t>
        <a:bodyPr/>
        <a:lstStyle/>
        <a:p>
          <a:endParaRPr lang="de-CH" sz="4000"/>
        </a:p>
      </dgm:t>
    </dgm:pt>
    <dgm:pt modelId="{D4AC073F-CACB-4A49-AE48-37EFB469B4A0}" type="pres">
      <dgm:prSet presAssocID="{DB4094DB-542D-41A1-A3EF-5E61445F7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7AAEE73-5CC1-44A2-B1BC-36C43DBC0C35}" type="pres">
      <dgm:prSet presAssocID="{51CC39FB-C3F6-496B-B062-73EA2B3BF60D}" presName="parentLin" presStyleCnt="0"/>
      <dgm:spPr/>
    </dgm:pt>
    <dgm:pt modelId="{680A9B33-3325-46B7-A6AF-D43711E9675F}" type="pres">
      <dgm:prSet presAssocID="{51CC39FB-C3F6-496B-B062-73EA2B3BF60D}" presName="parentLeftMargin" presStyleLbl="node1" presStyleIdx="0" presStyleCnt="1"/>
      <dgm:spPr/>
      <dgm:t>
        <a:bodyPr/>
        <a:lstStyle/>
        <a:p>
          <a:endParaRPr lang="de-CH"/>
        </a:p>
      </dgm:t>
    </dgm:pt>
    <dgm:pt modelId="{3C1CD794-5E4E-46B2-A432-EEC89FA9A722}" type="pres">
      <dgm:prSet presAssocID="{51CC39FB-C3F6-496B-B062-73EA2B3BF60D}" presName="parentText" presStyleLbl="node1" presStyleIdx="0" presStyleCnt="1" custScaleY="5533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3E50464-88AB-4710-8114-7BA4BBE203D8}" type="pres">
      <dgm:prSet presAssocID="{51CC39FB-C3F6-496B-B062-73EA2B3BF60D}" presName="negativeSpace" presStyleCnt="0"/>
      <dgm:spPr/>
    </dgm:pt>
    <dgm:pt modelId="{6E7C9025-BD99-439C-A4B0-5FB64FF03512}" type="pres">
      <dgm:prSet presAssocID="{51CC39FB-C3F6-496B-B062-73EA2B3BF60D}" presName="childText" presStyleLbl="conFgAcc1" presStyleIdx="0" presStyleCnt="1" custScaleY="4452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7DF129A8-F75A-41CB-9AFA-0DF97ACCDB1B}" type="presOf" srcId="{DB4094DB-542D-41A1-A3EF-5E61445F763E}" destId="{D4AC073F-CACB-4A49-AE48-37EFB469B4A0}" srcOrd="0" destOrd="0" presId="urn:microsoft.com/office/officeart/2005/8/layout/list1"/>
    <dgm:cxn modelId="{DE4FE016-86E9-40B9-B0DA-00FFD273CCFD}" srcId="{DB4094DB-542D-41A1-A3EF-5E61445F763E}" destId="{51CC39FB-C3F6-496B-B062-73EA2B3BF60D}" srcOrd="0" destOrd="0" parTransId="{EDA0EEFF-98D7-460A-96B3-091708669DB5}" sibTransId="{5E3156B5-DEE0-465A-94C5-9523E6CE3598}"/>
    <dgm:cxn modelId="{F692AF23-22AD-444A-BD7D-BC01BEC70478}" type="presOf" srcId="{51CC39FB-C3F6-496B-B062-73EA2B3BF60D}" destId="{680A9B33-3325-46B7-A6AF-D43711E9675F}" srcOrd="0" destOrd="0" presId="urn:microsoft.com/office/officeart/2005/8/layout/list1"/>
    <dgm:cxn modelId="{5B07C8BA-259D-432D-9BB1-8D2236C26615}" type="presOf" srcId="{51CC39FB-C3F6-496B-B062-73EA2B3BF60D}" destId="{3C1CD794-5E4E-46B2-A432-EEC89FA9A722}" srcOrd="1" destOrd="0" presId="urn:microsoft.com/office/officeart/2005/8/layout/list1"/>
    <dgm:cxn modelId="{D8D89AD0-BC96-4668-9904-6D638861417D}" type="presParOf" srcId="{D4AC073F-CACB-4A49-AE48-37EFB469B4A0}" destId="{27AAEE73-5CC1-44A2-B1BC-36C43DBC0C35}" srcOrd="0" destOrd="0" presId="urn:microsoft.com/office/officeart/2005/8/layout/list1"/>
    <dgm:cxn modelId="{837A473E-D498-4D43-B232-C49D2A874E29}" type="presParOf" srcId="{27AAEE73-5CC1-44A2-B1BC-36C43DBC0C35}" destId="{680A9B33-3325-46B7-A6AF-D43711E9675F}" srcOrd="0" destOrd="0" presId="urn:microsoft.com/office/officeart/2005/8/layout/list1"/>
    <dgm:cxn modelId="{DCD41C59-493A-4ECF-8F49-09D5FEA246FD}" type="presParOf" srcId="{27AAEE73-5CC1-44A2-B1BC-36C43DBC0C35}" destId="{3C1CD794-5E4E-46B2-A432-EEC89FA9A722}" srcOrd="1" destOrd="0" presId="urn:microsoft.com/office/officeart/2005/8/layout/list1"/>
    <dgm:cxn modelId="{9B7845CF-300B-4B84-A6F3-6ECD3CCB67F7}" type="presParOf" srcId="{D4AC073F-CACB-4A49-AE48-37EFB469B4A0}" destId="{03E50464-88AB-4710-8114-7BA4BBE203D8}" srcOrd="1" destOrd="0" presId="urn:microsoft.com/office/officeart/2005/8/layout/list1"/>
    <dgm:cxn modelId="{5A53706A-4E9C-4707-8C03-4163E5FC408C}" type="presParOf" srcId="{D4AC073F-CACB-4A49-AE48-37EFB469B4A0}" destId="{6E7C9025-BD99-439C-A4B0-5FB64FF0351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4094DB-542D-41A1-A3EF-5E61445F763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1CC39FB-C3F6-496B-B062-73EA2B3BF60D}">
      <dgm:prSet phldrT="[Text]" custT="1"/>
      <dgm:spPr/>
      <dgm:t>
        <a:bodyPr/>
        <a:lstStyle/>
        <a:p>
          <a:r>
            <a:rPr lang="de-CH" sz="1600" dirty="0" smtClean="0"/>
            <a:t>Im Berufsauftrag der Volksschule erhalten Lehrpersonen unter 30 % Anstellung keine Arbeitszeiten in den Arbeitsfeldern </a:t>
          </a:r>
          <a:r>
            <a:rPr lang="de-CH" sz="1600" dirty="0" err="1" smtClean="0"/>
            <a:t>SuS</a:t>
          </a:r>
          <a:r>
            <a:rPr lang="de-CH" sz="1600" dirty="0" smtClean="0"/>
            <a:t> und Schule. Wie kann mit dieser Frage in Musikschulen umgegangen werden?</a:t>
          </a:r>
          <a:endParaRPr lang="de-CH" sz="1600" dirty="0"/>
        </a:p>
      </dgm:t>
    </dgm:pt>
    <dgm:pt modelId="{EDA0EEFF-98D7-460A-96B3-091708669DB5}" type="parTrans" cxnId="{DE4FE016-86E9-40B9-B0DA-00FFD273CCFD}">
      <dgm:prSet/>
      <dgm:spPr/>
      <dgm:t>
        <a:bodyPr/>
        <a:lstStyle/>
        <a:p>
          <a:endParaRPr lang="de-CH" sz="4000"/>
        </a:p>
      </dgm:t>
    </dgm:pt>
    <dgm:pt modelId="{5E3156B5-DEE0-465A-94C5-9523E6CE3598}" type="sibTrans" cxnId="{DE4FE016-86E9-40B9-B0DA-00FFD273CCFD}">
      <dgm:prSet/>
      <dgm:spPr/>
      <dgm:t>
        <a:bodyPr/>
        <a:lstStyle/>
        <a:p>
          <a:endParaRPr lang="de-CH" sz="4000"/>
        </a:p>
      </dgm:t>
    </dgm:pt>
    <dgm:pt modelId="{4A9E161D-A9E3-43B5-A9D9-BC896930C5C1}">
      <dgm:prSet phldrT="[Text]" custT="1"/>
      <dgm:spPr/>
      <dgm:t>
        <a:bodyPr/>
        <a:lstStyle/>
        <a:p>
          <a:r>
            <a:rPr lang="de-CH" sz="1600" dirty="0" smtClean="0"/>
            <a:t>Arbeiten im Arbeitsfeld Schule (Instrumentenberatung, Konvente, Schul- und Qualitätsentwicklung) können nicht einfach gestrichen werden. Die benötigten zeitlichen Ressourcen können berechnet werden. Daraus lässt sich ein Stundenpool definieren, der für die geplanten Aufgaben ausreicht. </a:t>
          </a:r>
        </a:p>
      </dgm:t>
    </dgm:pt>
    <dgm:pt modelId="{6440056A-3937-46A3-9E0C-C7807C30146D}" type="sibTrans" cxnId="{C2BADA56-E278-40CC-9F8B-59A91387AD0B}">
      <dgm:prSet/>
      <dgm:spPr/>
      <dgm:t>
        <a:bodyPr/>
        <a:lstStyle/>
        <a:p>
          <a:endParaRPr lang="de-CH" sz="4000"/>
        </a:p>
      </dgm:t>
    </dgm:pt>
    <dgm:pt modelId="{B08C51B7-B555-4FC4-A447-4BE9F777938F}" type="parTrans" cxnId="{C2BADA56-E278-40CC-9F8B-59A91387AD0B}">
      <dgm:prSet/>
      <dgm:spPr/>
      <dgm:t>
        <a:bodyPr/>
        <a:lstStyle/>
        <a:p>
          <a:endParaRPr lang="de-CH" sz="4000"/>
        </a:p>
      </dgm:t>
    </dgm:pt>
    <dgm:pt modelId="{5C9A0652-9F6D-42A4-A102-D03191C25785}">
      <dgm:prSet phldrT="[Text]" custT="1"/>
      <dgm:spPr/>
      <dgm:t>
        <a:bodyPr/>
        <a:lstStyle/>
        <a:p>
          <a:endParaRPr lang="de-CH" sz="1600" dirty="0" smtClean="0"/>
        </a:p>
      </dgm:t>
    </dgm:pt>
    <dgm:pt modelId="{4C0A59F7-C61A-41D8-BCA7-1EB4F98E5A2B}" type="parTrans" cxnId="{F4890D77-8F64-4D38-ADCB-56639FFBDB31}">
      <dgm:prSet/>
      <dgm:spPr/>
      <dgm:t>
        <a:bodyPr/>
        <a:lstStyle/>
        <a:p>
          <a:endParaRPr lang="de-CH" sz="1600"/>
        </a:p>
      </dgm:t>
    </dgm:pt>
    <dgm:pt modelId="{B7E1448B-3C93-414C-9B5B-0A167DD32FFF}" type="sibTrans" cxnId="{F4890D77-8F64-4D38-ADCB-56639FFBDB31}">
      <dgm:prSet/>
      <dgm:spPr/>
      <dgm:t>
        <a:bodyPr/>
        <a:lstStyle/>
        <a:p>
          <a:endParaRPr lang="de-CH" sz="1600"/>
        </a:p>
      </dgm:t>
    </dgm:pt>
    <dgm:pt modelId="{4F804EB7-A912-4CC7-AE86-6927BD69911E}">
      <dgm:prSet phldrT="[Text]" custT="1"/>
      <dgm:spPr/>
      <dgm:t>
        <a:bodyPr/>
        <a:lstStyle/>
        <a:p>
          <a:endParaRPr lang="de-CH" sz="1600" dirty="0" smtClean="0"/>
        </a:p>
      </dgm:t>
    </dgm:pt>
    <dgm:pt modelId="{0547AEDC-15F0-4FCE-95EF-ED8BA383DEE7}" type="parTrans" cxnId="{E3FB81C9-B7D9-4CA2-8305-89D4445B7692}">
      <dgm:prSet/>
      <dgm:spPr/>
      <dgm:t>
        <a:bodyPr/>
        <a:lstStyle/>
        <a:p>
          <a:endParaRPr lang="de-CH"/>
        </a:p>
      </dgm:t>
    </dgm:pt>
    <dgm:pt modelId="{5FC15764-05D9-4025-A262-FA8FC34DDC91}" type="sibTrans" cxnId="{E3FB81C9-B7D9-4CA2-8305-89D4445B7692}">
      <dgm:prSet/>
      <dgm:spPr/>
      <dgm:t>
        <a:bodyPr/>
        <a:lstStyle/>
        <a:p>
          <a:endParaRPr lang="de-CH"/>
        </a:p>
      </dgm:t>
    </dgm:pt>
    <dgm:pt modelId="{D4AC073F-CACB-4A49-AE48-37EFB469B4A0}" type="pres">
      <dgm:prSet presAssocID="{DB4094DB-542D-41A1-A3EF-5E61445F7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7AAEE73-5CC1-44A2-B1BC-36C43DBC0C35}" type="pres">
      <dgm:prSet presAssocID="{51CC39FB-C3F6-496B-B062-73EA2B3BF60D}" presName="parentLin" presStyleCnt="0"/>
      <dgm:spPr/>
    </dgm:pt>
    <dgm:pt modelId="{680A9B33-3325-46B7-A6AF-D43711E9675F}" type="pres">
      <dgm:prSet presAssocID="{51CC39FB-C3F6-496B-B062-73EA2B3BF60D}" presName="parentLeftMargin" presStyleLbl="node1" presStyleIdx="0" presStyleCnt="2"/>
      <dgm:spPr/>
      <dgm:t>
        <a:bodyPr/>
        <a:lstStyle/>
        <a:p>
          <a:endParaRPr lang="de-CH"/>
        </a:p>
      </dgm:t>
    </dgm:pt>
    <dgm:pt modelId="{3C1CD794-5E4E-46B2-A432-EEC89FA9A722}" type="pres">
      <dgm:prSet presAssocID="{51CC39FB-C3F6-496B-B062-73EA2B3BF60D}" presName="parentText" presStyleLbl="node1" presStyleIdx="0" presStyleCnt="2" custScaleY="5533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3E50464-88AB-4710-8114-7BA4BBE203D8}" type="pres">
      <dgm:prSet presAssocID="{51CC39FB-C3F6-496B-B062-73EA2B3BF60D}" presName="negativeSpace" presStyleCnt="0"/>
      <dgm:spPr/>
    </dgm:pt>
    <dgm:pt modelId="{6E7C9025-BD99-439C-A4B0-5FB64FF03512}" type="pres">
      <dgm:prSet presAssocID="{51CC39FB-C3F6-496B-B062-73EA2B3BF60D}" presName="childText" presStyleLbl="conFgAcc1" presStyleIdx="0" presStyleCnt="2" custScaleY="4452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D24CA08-5CCA-43C0-9255-56CD90503422}" type="pres">
      <dgm:prSet presAssocID="{5E3156B5-DEE0-465A-94C5-9523E6CE3598}" presName="spaceBetweenRectangles" presStyleCnt="0"/>
      <dgm:spPr/>
    </dgm:pt>
    <dgm:pt modelId="{3BB63FB1-31B8-4096-BE79-8A2FF481252F}" type="pres">
      <dgm:prSet presAssocID="{4A9E161D-A9E3-43B5-A9D9-BC896930C5C1}" presName="parentLin" presStyleCnt="0"/>
      <dgm:spPr/>
    </dgm:pt>
    <dgm:pt modelId="{93ECA403-C071-4C36-81B3-FE87F70911FD}" type="pres">
      <dgm:prSet presAssocID="{4A9E161D-A9E3-43B5-A9D9-BC896930C5C1}" presName="parentLeftMargin" presStyleLbl="node1" presStyleIdx="0" presStyleCnt="2"/>
      <dgm:spPr/>
      <dgm:t>
        <a:bodyPr/>
        <a:lstStyle/>
        <a:p>
          <a:endParaRPr lang="de-CH"/>
        </a:p>
      </dgm:t>
    </dgm:pt>
    <dgm:pt modelId="{D2D683A2-A141-4595-8CCE-CD5263C98D25}" type="pres">
      <dgm:prSet presAssocID="{4A9E161D-A9E3-43B5-A9D9-BC896930C5C1}" presName="parentText" presStyleLbl="node1" presStyleIdx="1" presStyleCnt="2" custScaleX="130007" custScaleY="5773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BCE5FC-9BA9-4F85-AF07-C4BC24FE88E3}" type="pres">
      <dgm:prSet presAssocID="{4A9E161D-A9E3-43B5-A9D9-BC896930C5C1}" presName="negativeSpace" presStyleCnt="0"/>
      <dgm:spPr/>
    </dgm:pt>
    <dgm:pt modelId="{20CDEEE4-E17A-414F-BE12-95DD41585628}" type="pres">
      <dgm:prSet presAssocID="{4A9E161D-A9E3-43B5-A9D9-BC896930C5C1}" presName="childText" presStyleLbl="conFgAcc1" presStyleIdx="1" presStyleCnt="2" custScaleY="6315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C2BADA56-E278-40CC-9F8B-59A91387AD0B}" srcId="{DB4094DB-542D-41A1-A3EF-5E61445F763E}" destId="{4A9E161D-A9E3-43B5-A9D9-BC896930C5C1}" srcOrd="1" destOrd="0" parTransId="{B08C51B7-B555-4FC4-A447-4BE9F777938F}" sibTransId="{6440056A-3937-46A3-9E0C-C7807C30146D}"/>
    <dgm:cxn modelId="{8B1CD7E5-DAA6-460B-850B-94671EB74732}" type="presOf" srcId="{4A9E161D-A9E3-43B5-A9D9-BC896930C5C1}" destId="{93ECA403-C071-4C36-81B3-FE87F70911FD}" srcOrd="0" destOrd="0" presId="urn:microsoft.com/office/officeart/2005/8/layout/list1"/>
    <dgm:cxn modelId="{DE4FE016-86E9-40B9-B0DA-00FFD273CCFD}" srcId="{DB4094DB-542D-41A1-A3EF-5E61445F763E}" destId="{51CC39FB-C3F6-496B-B062-73EA2B3BF60D}" srcOrd="0" destOrd="0" parTransId="{EDA0EEFF-98D7-460A-96B3-091708669DB5}" sibTransId="{5E3156B5-DEE0-465A-94C5-9523E6CE3598}"/>
    <dgm:cxn modelId="{A0B18F2F-FE63-4A4C-90EF-2A189D4921BB}" type="presOf" srcId="{4A9E161D-A9E3-43B5-A9D9-BC896930C5C1}" destId="{D2D683A2-A141-4595-8CCE-CD5263C98D25}" srcOrd="1" destOrd="0" presId="urn:microsoft.com/office/officeart/2005/8/layout/list1"/>
    <dgm:cxn modelId="{AB1DEDC3-8F8A-4DD8-BB0E-8C69FCCDE9E0}" type="presOf" srcId="{51CC39FB-C3F6-496B-B062-73EA2B3BF60D}" destId="{3C1CD794-5E4E-46B2-A432-EEC89FA9A722}" srcOrd="1" destOrd="0" presId="urn:microsoft.com/office/officeart/2005/8/layout/list1"/>
    <dgm:cxn modelId="{E1B75DF3-0EB6-43F8-A760-4B39C086A8B3}" type="presOf" srcId="{5C9A0652-9F6D-42A4-A102-D03191C25785}" destId="{20CDEEE4-E17A-414F-BE12-95DD41585628}" srcOrd="0" destOrd="0" presId="urn:microsoft.com/office/officeart/2005/8/layout/list1"/>
    <dgm:cxn modelId="{F4890D77-8F64-4D38-ADCB-56639FFBDB31}" srcId="{4A9E161D-A9E3-43B5-A9D9-BC896930C5C1}" destId="{5C9A0652-9F6D-42A4-A102-D03191C25785}" srcOrd="0" destOrd="0" parTransId="{4C0A59F7-C61A-41D8-BCA7-1EB4F98E5A2B}" sibTransId="{B7E1448B-3C93-414C-9B5B-0A167DD32FFF}"/>
    <dgm:cxn modelId="{7BA0DBA3-CF8A-4585-9BFE-9019C31CA4F6}" type="presOf" srcId="{4F804EB7-A912-4CC7-AE86-6927BD69911E}" destId="{20CDEEE4-E17A-414F-BE12-95DD41585628}" srcOrd="0" destOrd="1" presId="urn:microsoft.com/office/officeart/2005/8/layout/list1"/>
    <dgm:cxn modelId="{FEB1C26F-39A1-4479-9E7A-507C063DF605}" type="presOf" srcId="{51CC39FB-C3F6-496B-B062-73EA2B3BF60D}" destId="{680A9B33-3325-46B7-A6AF-D43711E9675F}" srcOrd="0" destOrd="0" presId="urn:microsoft.com/office/officeart/2005/8/layout/list1"/>
    <dgm:cxn modelId="{E3FB81C9-B7D9-4CA2-8305-89D4445B7692}" srcId="{4A9E161D-A9E3-43B5-A9D9-BC896930C5C1}" destId="{4F804EB7-A912-4CC7-AE86-6927BD69911E}" srcOrd="1" destOrd="0" parTransId="{0547AEDC-15F0-4FCE-95EF-ED8BA383DEE7}" sibTransId="{5FC15764-05D9-4025-A262-FA8FC34DDC91}"/>
    <dgm:cxn modelId="{198536C9-123E-4BAB-AA19-9B9F3241FDA5}" type="presOf" srcId="{DB4094DB-542D-41A1-A3EF-5E61445F763E}" destId="{D4AC073F-CACB-4A49-AE48-37EFB469B4A0}" srcOrd="0" destOrd="0" presId="urn:microsoft.com/office/officeart/2005/8/layout/list1"/>
    <dgm:cxn modelId="{4514F303-C145-4B81-81BD-1B857F4B2245}" type="presParOf" srcId="{D4AC073F-CACB-4A49-AE48-37EFB469B4A0}" destId="{27AAEE73-5CC1-44A2-B1BC-36C43DBC0C35}" srcOrd="0" destOrd="0" presId="urn:microsoft.com/office/officeart/2005/8/layout/list1"/>
    <dgm:cxn modelId="{565DEF57-2C42-456A-A45A-80C1CBEB7136}" type="presParOf" srcId="{27AAEE73-5CC1-44A2-B1BC-36C43DBC0C35}" destId="{680A9B33-3325-46B7-A6AF-D43711E9675F}" srcOrd="0" destOrd="0" presId="urn:microsoft.com/office/officeart/2005/8/layout/list1"/>
    <dgm:cxn modelId="{15732E75-B324-4189-9FC8-448BE582B3F7}" type="presParOf" srcId="{27AAEE73-5CC1-44A2-B1BC-36C43DBC0C35}" destId="{3C1CD794-5E4E-46B2-A432-EEC89FA9A722}" srcOrd="1" destOrd="0" presId="urn:microsoft.com/office/officeart/2005/8/layout/list1"/>
    <dgm:cxn modelId="{6143D226-488C-48C9-8359-2B97533D17FE}" type="presParOf" srcId="{D4AC073F-CACB-4A49-AE48-37EFB469B4A0}" destId="{03E50464-88AB-4710-8114-7BA4BBE203D8}" srcOrd="1" destOrd="0" presId="urn:microsoft.com/office/officeart/2005/8/layout/list1"/>
    <dgm:cxn modelId="{4D6CEEDE-BCC2-426E-953E-F5E6C9CBD8B0}" type="presParOf" srcId="{D4AC073F-CACB-4A49-AE48-37EFB469B4A0}" destId="{6E7C9025-BD99-439C-A4B0-5FB64FF03512}" srcOrd="2" destOrd="0" presId="urn:microsoft.com/office/officeart/2005/8/layout/list1"/>
    <dgm:cxn modelId="{5EF6158F-8F7F-4C06-943C-BC6079C32843}" type="presParOf" srcId="{D4AC073F-CACB-4A49-AE48-37EFB469B4A0}" destId="{4D24CA08-5CCA-43C0-9255-56CD90503422}" srcOrd="3" destOrd="0" presId="urn:microsoft.com/office/officeart/2005/8/layout/list1"/>
    <dgm:cxn modelId="{855942E4-A7C5-4D2F-8F47-991D633144F4}" type="presParOf" srcId="{D4AC073F-CACB-4A49-AE48-37EFB469B4A0}" destId="{3BB63FB1-31B8-4096-BE79-8A2FF481252F}" srcOrd="4" destOrd="0" presId="urn:microsoft.com/office/officeart/2005/8/layout/list1"/>
    <dgm:cxn modelId="{E71CC6A9-ED40-4F88-AB3A-1CDD3A79CEC6}" type="presParOf" srcId="{3BB63FB1-31B8-4096-BE79-8A2FF481252F}" destId="{93ECA403-C071-4C36-81B3-FE87F70911FD}" srcOrd="0" destOrd="0" presId="urn:microsoft.com/office/officeart/2005/8/layout/list1"/>
    <dgm:cxn modelId="{846D2105-A1F7-49F9-951E-75A80A2A5BA2}" type="presParOf" srcId="{3BB63FB1-31B8-4096-BE79-8A2FF481252F}" destId="{D2D683A2-A141-4595-8CCE-CD5263C98D25}" srcOrd="1" destOrd="0" presId="urn:microsoft.com/office/officeart/2005/8/layout/list1"/>
    <dgm:cxn modelId="{1238CF0D-1562-4D82-A249-DBAB3A9AAC04}" type="presParOf" srcId="{D4AC073F-CACB-4A49-AE48-37EFB469B4A0}" destId="{96BCE5FC-9BA9-4F85-AF07-C4BC24FE88E3}" srcOrd="5" destOrd="0" presId="urn:microsoft.com/office/officeart/2005/8/layout/list1"/>
    <dgm:cxn modelId="{03E13952-DFEC-4185-AC4C-ECB5E3D9E50F}" type="presParOf" srcId="{D4AC073F-CACB-4A49-AE48-37EFB469B4A0}" destId="{20CDEEE4-E17A-414F-BE12-95DD415856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4094DB-542D-41A1-A3EF-5E61445F763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1CC39FB-C3F6-496B-B062-73EA2B3BF60D}">
      <dgm:prSet phldrT="[Text]" custT="1"/>
      <dgm:spPr/>
      <dgm:t>
        <a:bodyPr/>
        <a:lstStyle/>
        <a:p>
          <a:r>
            <a:rPr lang="de-CH" sz="1600" dirty="0" smtClean="0"/>
            <a:t>Wie können Ensembleleitungen unterstützt und sinnvoll entschädigt werden?</a:t>
          </a:r>
          <a:endParaRPr lang="de-CH" sz="1600" dirty="0"/>
        </a:p>
      </dgm:t>
    </dgm:pt>
    <dgm:pt modelId="{EDA0EEFF-98D7-460A-96B3-091708669DB5}" type="parTrans" cxnId="{DE4FE016-86E9-40B9-B0DA-00FFD273CCFD}">
      <dgm:prSet/>
      <dgm:spPr/>
      <dgm:t>
        <a:bodyPr/>
        <a:lstStyle/>
        <a:p>
          <a:endParaRPr lang="de-CH" sz="4000"/>
        </a:p>
      </dgm:t>
    </dgm:pt>
    <dgm:pt modelId="{5E3156B5-DEE0-465A-94C5-9523E6CE3598}" type="sibTrans" cxnId="{DE4FE016-86E9-40B9-B0DA-00FFD273CCFD}">
      <dgm:prSet/>
      <dgm:spPr/>
      <dgm:t>
        <a:bodyPr/>
        <a:lstStyle/>
        <a:p>
          <a:endParaRPr lang="de-CH" sz="4000"/>
        </a:p>
      </dgm:t>
    </dgm:pt>
    <dgm:pt modelId="{D4AC073F-CACB-4A49-AE48-37EFB469B4A0}" type="pres">
      <dgm:prSet presAssocID="{DB4094DB-542D-41A1-A3EF-5E61445F7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7AAEE73-5CC1-44A2-B1BC-36C43DBC0C35}" type="pres">
      <dgm:prSet presAssocID="{51CC39FB-C3F6-496B-B062-73EA2B3BF60D}" presName="parentLin" presStyleCnt="0"/>
      <dgm:spPr/>
    </dgm:pt>
    <dgm:pt modelId="{680A9B33-3325-46B7-A6AF-D43711E9675F}" type="pres">
      <dgm:prSet presAssocID="{51CC39FB-C3F6-496B-B062-73EA2B3BF60D}" presName="parentLeftMargin" presStyleLbl="node1" presStyleIdx="0" presStyleCnt="1"/>
      <dgm:spPr/>
      <dgm:t>
        <a:bodyPr/>
        <a:lstStyle/>
        <a:p>
          <a:endParaRPr lang="de-CH"/>
        </a:p>
      </dgm:t>
    </dgm:pt>
    <dgm:pt modelId="{3C1CD794-5E4E-46B2-A432-EEC89FA9A722}" type="pres">
      <dgm:prSet presAssocID="{51CC39FB-C3F6-496B-B062-73EA2B3BF60D}" presName="parentText" presStyleLbl="node1" presStyleIdx="0" presStyleCnt="1" custScaleY="5533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3E50464-88AB-4710-8114-7BA4BBE203D8}" type="pres">
      <dgm:prSet presAssocID="{51CC39FB-C3F6-496B-B062-73EA2B3BF60D}" presName="negativeSpace" presStyleCnt="0"/>
      <dgm:spPr/>
    </dgm:pt>
    <dgm:pt modelId="{6E7C9025-BD99-439C-A4B0-5FB64FF03512}" type="pres">
      <dgm:prSet presAssocID="{51CC39FB-C3F6-496B-B062-73EA2B3BF60D}" presName="childText" presStyleLbl="conFgAcc1" presStyleIdx="0" presStyleCnt="1" custScaleY="4452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12889DA0-B573-4496-AD6A-3E2CD6EA5614}" type="presOf" srcId="{DB4094DB-542D-41A1-A3EF-5E61445F763E}" destId="{D4AC073F-CACB-4A49-AE48-37EFB469B4A0}" srcOrd="0" destOrd="0" presId="urn:microsoft.com/office/officeart/2005/8/layout/list1"/>
    <dgm:cxn modelId="{D0C141B7-B836-4C18-A4DF-3D908D9222A1}" type="presOf" srcId="{51CC39FB-C3F6-496B-B062-73EA2B3BF60D}" destId="{3C1CD794-5E4E-46B2-A432-EEC89FA9A722}" srcOrd="1" destOrd="0" presId="urn:microsoft.com/office/officeart/2005/8/layout/list1"/>
    <dgm:cxn modelId="{DE4FE016-86E9-40B9-B0DA-00FFD273CCFD}" srcId="{DB4094DB-542D-41A1-A3EF-5E61445F763E}" destId="{51CC39FB-C3F6-496B-B062-73EA2B3BF60D}" srcOrd="0" destOrd="0" parTransId="{EDA0EEFF-98D7-460A-96B3-091708669DB5}" sibTransId="{5E3156B5-DEE0-465A-94C5-9523E6CE3598}"/>
    <dgm:cxn modelId="{C84BB6D1-E764-40F0-952E-9D63456992F0}" type="presOf" srcId="{51CC39FB-C3F6-496B-B062-73EA2B3BF60D}" destId="{680A9B33-3325-46B7-A6AF-D43711E9675F}" srcOrd="0" destOrd="0" presId="urn:microsoft.com/office/officeart/2005/8/layout/list1"/>
    <dgm:cxn modelId="{9110F351-7499-453B-8C71-38D267F98A00}" type="presParOf" srcId="{D4AC073F-CACB-4A49-AE48-37EFB469B4A0}" destId="{27AAEE73-5CC1-44A2-B1BC-36C43DBC0C35}" srcOrd="0" destOrd="0" presId="urn:microsoft.com/office/officeart/2005/8/layout/list1"/>
    <dgm:cxn modelId="{F65DFD99-A063-4184-BEA4-08C94628D165}" type="presParOf" srcId="{27AAEE73-5CC1-44A2-B1BC-36C43DBC0C35}" destId="{680A9B33-3325-46B7-A6AF-D43711E9675F}" srcOrd="0" destOrd="0" presId="urn:microsoft.com/office/officeart/2005/8/layout/list1"/>
    <dgm:cxn modelId="{9ABCD583-A8D5-4737-A5BE-26AC540FCBCC}" type="presParOf" srcId="{27AAEE73-5CC1-44A2-B1BC-36C43DBC0C35}" destId="{3C1CD794-5E4E-46B2-A432-EEC89FA9A722}" srcOrd="1" destOrd="0" presId="urn:microsoft.com/office/officeart/2005/8/layout/list1"/>
    <dgm:cxn modelId="{EE864D2C-CAEF-41A6-A034-9511E5F58C41}" type="presParOf" srcId="{D4AC073F-CACB-4A49-AE48-37EFB469B4A0}" destId="{03E50464-88AB-4710-8114-7BA4BBE203D8}" srcOrd="1" destOrd="0" presId="urn:microsoft.com/office/officeart/2005/8/layout/list1"/>
    <dgm:cxn modelId="{FFBE69A9-A20D-4B68-B451-C69A6D47CE65}" type="presParOf" srcId="{D4AC073F-CACB-4A49-AE48-37EFB469B4A0}" destId="{6E7C9025-BD99-439C-A4B0-5FB64FF0351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B4094DB-542D-41A1-A3EF-5E61445F763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1CC39FB-C3F6-496B-B062-73EA2B3BF60D}">
      <dgm:prSet phldrT="[Text]" custT="1"/>
      <dgm:spPr/>
      <dgm:t>
        <a:bodyPr/>
        <a:lstStyle/>
        <a:p>
          <a:r>
            <a:rPr lang="de-CH" sz="1600" dirty="0" smtClean="0"/>
            <a:t>Wie können Ensembleleitungen unterstützt und sinnvoll entschädigt werden?</a:t>
          </a:r>
          <a:endParaRPr lang="de-CH" sz="1600" dirty="0"/>
        </a:p>
      </dgm:t>
    </dgm:pt>
    <dgm:pt modelId="{EDA0EEFF-98D7-460A-96B3-091708669DB5}" type="parTrans" cxnId="{DE4FE016-86E9-40B9-B0DA-00FFD273CCFD}">
      <dgm:prSet/>
      <dgm:spPr/>
      <dgm:t>
        <a:bodyPr/>
        <a:lstStyle/>
        <a:p>
          <a:endParaRPr lang="de-CH" sz="4000"/>
        </a:p>
      </dgm:t>
    </dgm:pt>
    <dgm:pt modelId="{5E3156B5-DEE0-465A-94C5-9523E6CE3598}" type="sibTrans" cxnId="{DE4FE016-86E9-40B9-B0DA-00FFD273CCFD}">
      <dgm:prSet/>
      <dgm:spPr/>
      <dgm:t>
        <a:bodyPr/>
        <a:lstStyle/>
        <a:p>
          <a:endParaRPr lang="de-CH" sz="4000"/>
        </a:p>
      </dgm:t>
    </dgm:pt>
    <dgm:pt modelId="{4A9E161D-A9E3-43B5-A9D9-BC896930C5C1}">
      <dgm:prSet phldrT="[Text]" custT="1"/>
      <dgm:spPr/>
      <dgm:t>
        <a:bodyPr/>
        <a:lstStyle/>
        <a:p>
          <a:r>
            <a:rPr lang="de-CH" sz="1600" dirty="0" smtClean="0"/>
            <a:t>Flexibilisierung im Arbeitsfeld </a:t>
          </a:r>
          <a:r>
            <a:rPr lang="de-CH" sz="1600" dirty="0" err="1" smtClean="0"/>
            <a:t>SuS</a:t>
          </a:r>
          <a:r>
            <a:rPr lang="de-CH" sz="1600" dirty="0" smtClean="0"/>
            <a:t> abhängig von Grösse des Ensembles, Anzahl Auftritte, Anzahl Kontaktpersonen innerhalb der Schule</a:t>
          </a:r>
        </a:p>
        <a:p>
          <a:r>
            <a:rPr lang="de-CH" sz="1600" dirty="0" smtClean="0"/>
            <a:t>Stundenpool für Registerproben und Teamteaching.</a:t>
          </a:r>
        </a:p>
      </dgm:t>
    </dgm:pt>
    <dgm:pt modelId="{6440056A-3937-46A3-9E0C-C7807C30146D}" type="sibTrans" cxnId="{C2BADA56-E278-40CC-9F8B-59A91387AD0B}">
      <dgm:prSet/>
      <dgm:spPr/>
      <dgm:t>
        <a:bodyPr/>
        <a:lstStyle/>
        <a:p>
          <a:endParaRPr lang="de-CH" sz="4000"/>
        </a:p>
      </dgm:t>
    </dgm:pt>
    <dgm:pt modelId="{B08C51B7-B555-4FC4-A447-4BE9F777938F}" type="parTrans" cxnId="{C2BADA56-E278-40CC-9F8B-59A91387AD0B}">
      <dgm:prSet/>
      <dgm:spPr/>
      <dgm:t>
        <a:bodyPr/>
        <a:lstStyle/>
        <a:p>
          <a:endParaRPr lang="de-CH" sz="4000"/>
        </a:p>
      </dgm:t>
    </dgm:pt>
    <dgm:pt modelId="{5C9A0652-9F6D-42A4-A102-D03191C25785}">
      <dgm:prSet phldrT="[Text]" custT="1"/>
      <dgm:spPr/>
      <dgm:t>
        <a:bodyPr/>
        <a:lstStyle/>
        <a:p>
          <a:endParaRPr lang="de-CH" sz="1600" dirty="0" smtClean="0"/>
        </a:p>
      </dgm:t>
    </dgm:pt>
    <dgm:pt modelId="{4C0A59F7-C61A-41D8-BCA7-1EB4F98E5A2B}" type="parTrans" cxnId="{F4890D77-8F64-4D38-ADCB-56639FFBDB31}">
      <dgm:prSet/>
      <dgm:spPr/>
      <dgm:t>
        <a:bodyPr/>
        <a:lstStyle/>
        <a:p>
          <a:endParaRPr lang="de-CH" sz="1600"/>
        </a:p>
      </dgm:t>
    </dgm:pt>
    <dgm:pt modelId="{B7E1448B-3C93-414C-9B5B-0A167DD32FFF}" type="sibTrans" cxnId="{F4890D77-8F64-4D38-ADCB-56639FFBDB31}">
      <dgm:prSet/>
      <dgm:spPr/>
      <dgm:t>
        <a:bodyPr/>
        <a:lstStyle/>
        <a:p>
          <a:endParaRPr lang="de-CH" sz="1600"/>
        </a:p>
      </dgm:t>
    </dgm:pt>
    <dgm:pt modelId="{4F804EB7-A912-4CC7-AE86-6927BD69911E}">
      <dgm:prSet phldrT="[Text]" custT="1"/>
      <dgm:spPr/>
      <dgm:t>
        <a:bodyPr/>
        <a:lstStyle/>
        <a:p>
          <a:endParaRPr lang="de-CH" sz="1600" dirty="0" smtClean="0"/>
        </a:p>
      </dgm:t>
    </dgm:pt>
    <dgm:pt modelId="{0547AEDC-15F0-4FCE-95EF-ED8BA383DEE7}" type="parTrans" cxnId="{E3FB81C9-B7D9-4CA2-8305-89D4445B7692}">
      <dgm:prSet/>
      <dgm:spPr/>
      <dgm:t>
        <a:bodyPr/>
        <a:lstStyle/>
        <a:p>
          <a:endParaRPr lang="de-CH"/>
        </a:p>
      </dgm:t>
    </dgm:pt>
    <dgm:pt modelId="{5FC15764-05D9-4025-A262-FA8FC34DDC91}" type="sibTrans" cxnId="{E3FB81C9-B7D9-4CA2-8305-89D4445B7692}">
      <dgm:prSet/>
      <dgm:spPr/>
      <dgm:t>
        <a:bodyPr/>
        <a:lstStyle/>
        <a:p>
          <a:endParaRPr lang="de-CH"/>
        </a:p>
      </dgm:t>
    </dgm:pt>
    <dgm:pt modelId="{D4AC073F-CACB-4A49-AE48-37EFB469B4A0}" type="pres">
      <dgm:prSet presAssocID="{DB4094DB-542D-41A1-A3EF-5E61445F7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7AAEE73-5CC1-44A2-B1BC-36C43DBC0C35}" type="pres">
      <dgm:prSet presAssocID="{51CC39FB-C3F6-496B-B062-73EA2B3BF60D}" presName="parentLin" presStyleCnt="0"/>
      <dgm:spPr/>
    </dgm:pt>
    <dgm:pt modelId="{680A9B33-3325-46B7-A6AF-D43711E9675F}" type="pres">
      <dgm:prSet presAssocID="{51CC39FB-C3F6-496B-B062-73EA2B3BF60D}" presName="parentLeftMargin" presStyleLbl="node1" presStyleIdx="0" presStyleCnt="2"/>
      <dgm:spPr/>
      <dgm:t>
        <a:bodyPr/>
        <a:lstStyle/>
        <a:p>
          <a:endParaRPr lang="de-CH"/>
        </a:p>
      </dgm:t>
    </dgm:pt>
    <dgm:pt modelId="{3C1CD794-5E4E-46B2-A432-EEC89FA9A722}" type="pres">
      <dgm:prSet presAssocID="{51CC39FB-C3F6-496B-B062-73EA2B3BF60D}" presName="parentText" presStyleLbl="node1" presStyleIdx="0" presStyleCnt="2" custScaleY="5533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3E50464-88AB-4710-8114-7BA4BBE203D8}" type="pres">
      <dgm:prSet presAssocID="{51CC39FB-C3F6-496B-B062-73EA2B3BF60D}" presName="negativeSpace" presStyleCnt="0"/>
      <dgm:spPr/>
    </dgm:pt>
    <dgm:pt modelId="{6E7C9025-BD99-439C-A4B0-5FB64FF03512}" type="pres">
      <dgm:prSet presAssocID="{51CC39FB-C3F6-496B-B062-73EA2B3BF60D}" presName="childText" presStyleLbl="conFgAcc1" presStyleIdx="0" presStyleCnt="2" custScaleY="4452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D24CA08-5CCA-43C0-9255-56CD90503422}" type="pres">
      <dgm:prSet presAssocID="{5E3156B5-DEE0-465A-94C5-9523E6CE3598}" presName="spaceBetweenRectangles" presStyleCnt="0"/>
      <dgm:spPr/>
    </dgm:pt>
    <dgm:pt modelId="{3BB63FB1-31B8-4096-BE79-8A2FF481252F}" type="pres">
      <dgm:prSet presAssocID="{4A9E161D-A9E3-43B5-A9D9-BC896930C5C1}" presName="parentLin" presStyleCnt="0"/>
      <dgm:spPr/>
    </dgm:pt>
    <dgm:pt modelId="{93ECA403-C071-4C36-81B3-FE87F70911FD}" type="pres">
      <dgm:prSet presAssocID="{4A9E161D-A9E3-43B5-A9D9-BC896930C5C1}" presName="parentLeftMargin" presStyleLbl="node1" presStyleIdx="0" presStyleCnt="2"/>
      <dgm:spPr/>
      <dgm:t>
        <a:bodyPr/>
        <a:lstStyle/>
        <a:p>
          <a:endParaRPr lang="de-CH"/>
        </a:p>
      </dgm:t>
    </dgm:pt>
    <dgm:pt modelId="{D2D683A2-A141-4595-8CCE-CD5263C98D25}" type="pres">
      <dgm:prSet presAssocID="{4A9E161D-A9E3-43B5-A9D9-BC896930C5C1}" presName="parentText" presStyleLbl="node1" presStyleIdx="1" presStyleCnt="2" custScaleX="98930" custScaleY="5773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BCE5FC-9BA9-4F85-AF07-C4BC24FE88E3}" type="pres">
      <dgm:prSet presAssocID="{4A9E161D-A9E3-43B5-A9D9-BC896930C5C1}" presName="negativeSpace" presStyleCnt="0"/>
      <dgm:spPr/>
    </dgm:pt>
    <dgm:pt modelId="{20CDEEE4-E17A-414F-BE12-95DD41585628}" type="pres">
      <dgm:prSet presAssocID="{4A9E161D-A9E3-43B5-A9D9-BC896930C5C1}" presName="childText" presStyleLbl="conFgAcc1" presStyleIdx="1" presStyleCnt="2" custScaleY="5002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3FB81C9-B7D9-4CA2-8305-89D4445B7692}" srcId="{4A9E161D-A9E3-43B5-A9D9-BC896930C5C1}" destId="{4F804EB7-A912-4CC7-AE86-6927BD69911E}" srcOrd="1" destOrd="0" parTransId="{0547AEDC-15F0-4FCE-95EF-ED8BA383DEE7}" sibTransId="{5FC15764-05D9-4025-A262-FA8FC34DDC91}"/>
    <dgm:cxn modelId="{F4890D77-8F64-4D38-ADCB-56639FFBDB31}" srcId="{4A9E161D-A9E3-43B5-A9D9-BC896930C5C1}" destId="{5C9A0652-9F6D-42A4-A102-D03191C25785}" srcOrd="0" destOrd="0" parTransId="{4C0A59F7-C61A-41D8-BCA7-1EB4F98E5A2B}" sibTransId="{B7E1448B-3C93-414C-9B5B-0A167DD32FFF}"/>
    <dgm:cxn modelId="{5C70252E-5F34-4418-81A8-CCE09E66087D}" type="presOf" srcId="{51CC39FB-C3F6-496B-B062-73EA2B3BF60D}" destId="{680A9B33-3325-46B7-A6AF-D43711E9675F}" srcOrd="0" destOrd="0" presId="urn:microsoft.com/office/officeart/2005/8/layout/list1"/>
    <dgm:cxn modelId="{DED4CA0B-C1F8-49DE-8FB3-B727C948A94C}" type="presOf" srcId="{4A9E161D-A9E3-43B5-A9D9-BC896930C5C1}" destId="{D2D683A2-A141-4595-8CCE-CD5263C98D25}" srcOrd="1" destOrd="0" presId="urn:microsoft.com/office/officeart/2005/8/layout/list1"/>
    <dgm:cxn modelId="{0ED11CE2-9EFC-4D59-8C8B-8C4711674B13}" type="presOf" srcId="{4A9E161D-A9E3-43B5-A9D9-BC896930C5C1}" destId="{93ECA403-C071-4C36-81B3-FE87F70911FD}" srcOrd="0" destOrd="0" presId="urn:microsoft.com/office/officeart/2005/8/layout/list1"/>
    <dgm:cxn modelId="{05962A6F-A08E-4237-9793-6054588DD5F2}" type="presOf" srcId="{5C9A0652-9F6D-42A4-A102-D03191C25785}" destId="{20CDEEE4-E17A-414F-BE12-95DD41585628}" srcOrd="0" destOrd="0" presId="urn:microsoft.com/office/officeart/2005/8/layout/list1"/>
    <dgm:cxn modelId="{C2BADA56-E278-40CC-9F8B-59A91387AD0B}" srcId="{DB4094DB-542D-41A1-A3EF-5E61445F763E}" destId="{4A9E161D-A9E3-43B5-A9D9-BC896930C5C1}" srcOrd="1" destOrd="0" parTransId="{B08C51B7-B555-4FC4-A447-4BE9F777938F}" sibTransId="{6440056A-3937-46A3-9E0C-C7807C30146D}"/>
    <dgm:cxn modelId="{DE4FE016-86E9-40B9-B0DA-00FFD273CCFD}" srcId="{DB4094DB-542D-41A1-A3EF-5E61445F763E}" destId="{51CC39FB-C3F6-496B-B062-73EA2B3BF60D}" srcOrd="0" destOrd="0" parTransId="{EDA0EEFF-98D7-460A-96B3-091708669DB5}" sibTransId="{5E3156B5-DEE0-465A-94C5-9523E6CE3598}"/>
    <dgm:cxn modelId="{CB1506F9-1D97-4F22-A11F-48D651AD7170}" type="presOf" srcId="{51CC39FB-C3F6-496B-B062-73EA2B3BF60D}" destId="{3C1CD794-5E4E-46B2-A432-EEC89FA9A722}" srcOrd="1" destOrd="0" presId="urn:microsoft.com/office/officeart/2005/8/layout/list1"/>
    <dgm:cxn modelId="{AA7BCAEE-AA32-47C3-A246-3725C3947706}" type="presOf" srcId="{DB4094DB-542D-41A1-A3EF-5E61445F763E}" destId="{D4AC073F-CACB-4A49-AE48-37EFB469B4A0}" srcOrd="0" destOrd="0" presId="urn:microsoft.com/office/officeart/2005/8/layout/list1"/>
    <dgm:cxn modelId="{C2904219-F6F5-459B-B58C-F1116A8F1130}" type="presOf" srcId="{4F804EB7-A912-4CC7-AE86-6927BD69911E}" destId="{20CDEEE4-E17A-414F-BE12-95DD41585628}" srcOrd="0" destOrd="1" presId="urn:microsoft.com/office/officeart/2005/8/layout/list1"/>
    <dgm:cxn modelId="{695D78F6-ABE5-47CE-B6D3-89436D935110}" type="presParOf" srcId="{D4AC073F-CACB-4A49-AE48-37EFB469B4A0}" destId="{27AAEE73-5CC1-44A2-B1BC-36C43DBC0C35}" srcOrd="0" destOrd="0" presId="urn:microsoft.com/office/officeart/2005/8/layout/list1"/>
    <dgm:cxn modelId="{2487C8A0-2FC9-4943-ABCE-4ADE4E0429DF}" type="presParOf" srcId="{27AAEE73-5CC1-44A2-B1BC-36C43DBC0C35}" destId="{680A9B33-3325-46B7-A6AF-D43711E9675F}" srcOrd="0" destOrd="0" presId="urn:microsoft.com/office/officeart/2005/8/layout/list1"/>
    <dgm:cxn modelId="{B38A5A09-5AC4-4857-9812-22FC6F4EA934}" type="presParOf" srcId="{27AAEE73-5CC1-44A2-B1BC-36C43DBC0C35}" destId="{3C1CD794-5E4E-46B2-A432-EEC89FA9A722}" srcOrd="1" destOrd="0" presId="urn:microsoft.com/office/officeart/2005/8/layout/list1"/>
    <dgm:cxn modelId="{92F699DD-EEC5-4C9E-96CF-4FEAA01E3464}" type="presParOf" srcId="{D4AC073F-CACB-4A49-AE48-37EFB469B4A0}" destId="{03E50464-88AB-4710-8114-7BA4BBE203D8}" srcOrd="1" destOrd="0" presId="urn:microsoft.com/office/officeart/2005/8/layout/list1"/>
    <dgm:cxn modelId="{5BAE4ADD-2F47-46F3-9A86-7A6F68C7E1CA}" type="presParOf" srcId="{D4AC073F-CACB-4A49-AE48-37EFB469B4A0}" destId="{6E7C9025-BD99-439C-A4B0-5FB64FF03512}" srcOrd="2" destOrd="0" presId="urn:microsoft.com/office/officeart/2005/8/layout/list1"/>
    <dgm:cxn modelId="{DF947C22-84AD-48C7-AB2A-FCAC16B40CDC}" type="presParOf" srcId="{D4AC073F-CACB-4A49-AE48-37EFB469B4A0}" destId="{4D24CA08-5CCA-43C0-9255-56CD90503422}" srcOrd="3" destOrd="0" presId="urn:microsoft.com/office/officeart/2005/8/layout/list1"/>
    <dgm:cxn modelId="{7E8E543D-B4C2-449D-9FEC-627DA03D0447}" type="presParOf" srcId="{D4AC073F-CACB-4A49-AE48-37EFB469B4A0}" destId="{3BB63FB1-31B8-4096-BE79-8A2FF481252F}" srcOrd="4" destOrd="0" presId="urn:microsoft.com/office/officeart/2005/8/layout/list1"/>
    <dgm:cxn modelId="{21E32DA6-68BD-45DF-AE81-08D28D3C5B04}" type="presParOf" srcId="{3BB63FB1-31B8-4096-BE79-8A2FF481252F}" destId="{93ECA403-C071-4C36-81B3-FE87F70911FD}" srcOrd="0" destOrd="0" presId="urn:microsoft.com/office/officeart/2005/8/layout/list1"/>
    <dgm:cxn modelId="{D2A4F623-DE61-45BC-964B-31589B5575A0}" type="presParOf" srcId="{3BB63FB1-31B8-4096-BE79-8A2FF481252F}" destId="{D2D683A2-A141-4595-8CCE-CD5263C98D25}" srcOrd="1" destOrd="0" presId="urn:microsoft.com/office/officeart/2005/8/layout/list1"/>
    <dgm:cxn modelId="{1D45B25B-9AD0-453A-96B4-CA85B1AF1403}" type="presParOf" srcId="{D4AC073F-CACB-4A49-AE48-37EFB469B4A0}" destId="{96BCE5FC-9BA9-4F85-AF07-C4BC24FE88E3}" srcOrd="5" destOrd="0" presId="urn:microsoft.com/office/officeart/2005/8/layout/list1"/>
    <dgm:cxn modelId="{2F17E71B-AF2E-46BD-A3B2-3A2EB49409D0}" type="presParOf" srcId="{D4AC073F-CACB-4A49-AE48-37EFB469B4A0}" destId="{20CDEEE4-E17A-414F-BE12-95DD415856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37E06-2755-4D95-AFF2-E1B2361A9E7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E764F8AF-B64C-4906-AFBB-3A85584C0795}">
      <dgm:prSet phldrT="[Text]"/>
      <dgm:spPr/>
      <dgm:t>
        <a:bodyPr/>
        <a:lstStyle/>
        <a:p>
          <a:r>
            <a:rPr lang="de-CH" dirty="0" smtClean="0"/>
            <a:t>2015</a:t>
          </a:r>
          <a:endParaRPr lang="de-CH" dirty="0"/>
        </a:p>
      </dgm:t>
    </dgm:pt>
    <dgm:pt modelId="{FC5E3449-7E64-4284-BFFE-93953552FFAB}" type="parTrans" cxnId="{70C04512-C135-481B-8153-8AC36D386481}">
      <dgm:prSet/>
      <dgm:spPr/>
      <dgm:t>
        <a:bodyPr/>
        <a:lstStyle/>
        <a:p>
          <a:endParaRPr lang="de-CH"/>
        </a:p>
      </dgm:t>
    </dgm:pt>
    <dgm:pt modelId="{5886AA46-4A06-4FA7-A8FE-01AEF5F76293}" type="sibTrans" cxnId="{70C04512-C135-481B-8153-8AC36D386481}">
      <dgm:prSet/>
      <dgm:spPr/>
      <dgm:t>
        <a:bodyPr/>
        <a:lstStyle/>
        <a:p>
          <a:endParaRPr lang="de-CH"/>
        </a:p>
      </dgm:t>
    </dgm:pt>
    <dgm:pt modelId="{F996D0C7-2C62-4316-B276-225E6A7C2473}">
      <dgm:prSet phldrT="[Text]"/>
      <dgm:spPr/>
      <dgm:t>
        <a:bodyPr/>
        <a:lstStyle/>
        <a:p>
          <a:r>
            <a:rPr lang="de-CH" dirty="0" smtClean="0"/>
            <a:t>Arbeitsgruppe Berufsauftrag mit Vertretung LP, Verwaltung, SL</a:t>
          </a:r>
          <a:endParaRPr lang="de-CH" dirty="0"/>
        </a:p>
      </dgm:t>
    </dgm:pt>
    <dgm:pt modelId="{3CB97BEF-E0C7-4DCA-8884-97C61E11D604}" type="parTrans" cxnId="{F7D3B940-B964-47B2-B276-7B916E72256C}">
      <dgm:prSet/>
      <dgm:spPr/>
      <dgm:t>
        <a:bodyPr/>
        <a:lstStyle/>
        <a:p>
          <a:endParaRPr lang="de-CH"/>
        </a:p>
      </dgm:t>
    </dgm:pt>
    <dgm:pt modelId="{04495F21-7D35-4863-A7B0-EFB7BA3F1774}" type="sibTrans" cxnId="{F7D3B940-B964-47B2-B276-7B916E72256C}">
      <dgm:prSet/>
      <dgm:spPr/>
      <dgm:t>
        <a:bodyPr/>
        <a:lstStyle/>
        <a:p>
          <a:endParaRPr lang="de-CH"/>
        </a:p>
      </dgm:t>
    </dgm:pt>
    <dgm:pt modelId="{48F6E414-6FE1-4A67-A35A-46A633D3B64B}">
      <dgm:prSet phldrT="[Text]"/>
      <dgm:spPr/>
      <dgm:t>
        <a:bodyPr/>
        <a:lstStyle/>
        <a:p>
          <a:r>
            <a:rPr lang="de-CH" dirty="0" smtClean="0"/>
            <a:t>2016</a:t>
          </a:r>
          <a:endParaRPr lang="de-CH" dirty="0"/>
        </a:p>
      </dgm:t>
    </dgm:pt>
    <dgm:pt modelId="{323E2E42-E5D6-4D5C-ADDD-20F6D52678AE}" type="parTrans" cxnId="{89F65156-6878-48CC-80BE-6946450A2CF7}">
      <dgm:prSet/>
      <dgm:spPr/>
      <dgm:t>
        <a:bodyPr/>
        <a:lstStyle/>
        <a:p>
          <a:endParaRPr lang="de-CH"/>
        </a:p>
      </dgm:t>
    </dgm:pt>
    <dgm:pt modelId="{230F7C5C-0B9F-4441-A44B-8745AA3B7326}" type="sibTrans" cxnId="{89F65156-6878-48CC-80BE-6946450A2CF7}">
      <dgm:prSet/>
      <dgm:spPr/>
      <dgm:t>
        <a:bodyPr/>
        <a:lstStyle/>
        <a:p>
          <a:endParaRPr lang="de-CH"/>
        </a:p>
      </dgm:t>
    </dgm:pt>
    <dgm:pt modelId="{485137F7-9AA2-4991-BEFE-949182609E3B}">
      <dgm:prSet phldrT="[Text]"/>
      <dgm:spPr/>
      <dgm:t>
        <a:bodyPr/>
        <a:lstStyle/>
        <a:p>
          <a:r>
            <a:rPr lang="de-CH" dirty="0" smtClean="0"/>
            <a:t>Konvent mit LP-Vernehmlassung</a:t>
          </a:r>
          <a:endParaRPr lang="de-CH" dirty="0"/>
        </a:p>
      </dgm:t>
    </dgm:pt>
    <dgm:pt modelId="{E19BFCB5-8C77-4B3B-A4AD-6D698A7932AD}" type="parTrans" cxnId="{0E1B6B51-7E10-4D9E-B742-91370BEF869E}">
      <dgm:prSet/>
      <dgm:spPr/>
      <dgm:t>
        <a:bodyPr/>
        <a:lstStyle/>
        <a:p>
          <a:endParaRPr lang="de-CH"/>
        </a:p>
      </dgm:t>
    </dgm:pt>
    <dgm:pt modelId="{3FD45BA0-D944-4574-8169-B8B0CE15EB82}" type="sibTrans" cxnId="{0E1B6B51-7E10-4D9E-B742-91370BEF869E}">
      <dgm:prSet/>
      <dgm:spPr/>
      <dgm:t>
        <a:bodyPr/>
        <a:lstStyle/>
        <a:p>
          <a:endParaRPr lang="de-CH"/>
        </a:p>
      </dgm:t>
    </dgm:pt>
    <dgm:pt modelId="{AC812F86-A12C-41D0-8576-6118AEC61C24}">
      <dgm:prSet phldrT="[Text]"/>
      <dgm:spPr/>
      <dgm:t>
        <a:bodyPr/>
        <a:lstStyle/>
        <a:p>
          <a:r>
            <a:rPr lang="de-CH" dirty="0" smtClean="0"/>
            <a:t>Berechnung Auswirkungen</a:t>
          </a:r>
          <a:endParaRPr lang="de-CH" dirty="0"/>
        </a:p>
      </dgm:t>
    </dgm:pt>
    <dgm:pt modelId="{8AF33FC5-ADA4-4FC6-AA81-95812AFD85E1}" type="parTrans" cxnId="{838D794A-7233-4758-A5C1-4785AED04AAB}">
      <dgm:prSet/>
      <dgm:spPr/>
      <dgm:t>
        <a:bodyPr/>
        <a:lstStyle/>
        <a:p>
          <a:endParaRPr lang="de-CH"/>
        </a:p>
      </dgm:t>
    </dgm:pt>
    <dgm:pt modelId="{C7663F25-F77E-4FE1-935B-D616010FDCF3}" type="sibTrans" cxnId="{838D794A-7233-4758-A5C1-4785AED04AAB}">
      <dgm:prSet/>
      <dgm:spPr/>
      <dgm:t>
        <a:bodyPr/>
        <a:lstStyle/>
        <a:p>
          <a:endParaRPr lang="de-CH"/>
        </a:p>
      </dgm:t>
    </dgm:pt>
    <dgm:pt modelId="{64047142-25FF-4792-B67E-05852B18A387}" type="pres">
      <dgm:prSet presAssocID="{8C537E06-2755-4D95-AFF2-E1B2361A9E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995BB360-C70F-4E0B-A403-7E2CD3ECF533}" type="pres">
      <dgm:prSet presAssocID="{E764F8AF-B64C-4906-AFBB-3A85584C0795}" presName="composite" presStyleCnt="0"/>
      <dgm:spPr/>
    </dgm:pt>
    <dgm:pt modelId="{55FF2508-8C71-4907-AB0B-1E600851B68C}" type="pres">
      <dgm:prSet presAssocID="{E764F8AF-B64C-4906-AFBB-3A85584C079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7D115E3-4C6D-4089-8228-3B997363F897}" type="pres">
      <dgm:prSet presAssocID="{E764F8AF-B64C-4906-AFBB-3A85584C079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C290E4B-071B-4277-B065-437E21ADD9D6}" type="pres">
      <dgm:prSet presAssocID="{5886AA46-4A06-4FA7-A8FE-01AEF5F76293}" presName="sp" presStyleCnt="0"/>
      <dgm:spPr/>
    </dgm:pt>
    <dgm:pt modelId="{68DFFC85-5F52-4B2E-920A-76054DDA00E2}" type="pres">
      <dgm:prSet presAssocID="{48F6E414-6FE1-4A67-A35A-46A633D3B64B}" presName="composite" presStyleCnt="0"/>
      <dgm:spPr/>
    </dgm:pt>
    <dgm:pt modelId="{9AC5447F-8710-4527-8425-026A5B4090CB}" type="pres">
      <dgm:prSet presAssocID="{48F6E414-6FE1-4A67-A35A-46A633D3B64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A902D3C-3B5A-4278-8C19-0FF0AD1A2BA0}" type="pres">
      <dgm:prSet presAssocID="{48F6E414-6FE1-4A67-A35A-46A633D3B64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57C5DAFE-EFE1-4D21-9C89-DB79B77DB3A9}" type="presOf" srcId="{F996D0C7-2C62-4316-B276-225E6A7C2473}" destId="{77D115E3-4C6D-4089-8228-3B997363F897}" srcOrd="0" destOrd="0" presId="urn:microsoft.com/office/officeart/2005/8/layout/chevron2"/>
    <dgm:cxn modelId="{648F9C34-8DC5-46D9-AF84-8A6DDA5B5302}" type="presOf" srcId="{485137F7-9AA2-4991-BEFE-949182609E3B}" destId="{4A902D3C-3B5A-4278-8C19-0FF0AD1A2BA0}" srcOrd="0" destOrd="0" presId="urn:microsoft.com/office/officeart/2005/8/layout/chevron2"/>
    <dgm:cxn modelId="{6438341A-062B-479C-808F-348DA4CD8FC0}" type="presOf" srcId="{E764F8AF-B64C-4906-AFBB-3A85584C0795}" destId="{55FF2508-8C71-4907-AB0B-1E600851B68C}" srcOrd="0" destOrd="0" presId="urn:microsoft.com/office/officeart/2005/8/layout/chevron2"/>
    <dgm:cxn modelId="{E9AB8A8E-7B71-4742-9A4E-E3FFF447D750}" type="presOf" srcId="{8C537E06-2755-4D95-AFF2-E1B2361A9E7A}" destId="{64047142-25FF-4792-B67E-05852B18A387}" srcOrd="0" destOrd="0" presId="urn:microsoft.com/office/officeart/2005/8/layout/chevron2"/>
    <dgm:cxn modelId="{0E1B6B51-7E10-4D9E-B742-91370BEF869E}" srcId="{48F6E414-6FE1-4A67-A35A-46A633D3B64B}" destId="{485137F7-9AA2-4991-BEFE-949182609E3B}" srcOrd="0" destOrd="0" parTransId="{E19BFCB5-8C77-4B3B-A4AD-6D698A7932AD}" sibTransId="{3FD45BA0-D944-4574-8169-B8B0CE15EB82}"/>
    <dgm:cxn modelId="{70C04512-C135-481B-8153-8AC36D386481}" srcId="{8C537E06-2755-4D95-AFF2-E1B2361A9E7A}" destId="{E764F8AF-B64C-4906-AFBB-3A85584C0795}" srcOrd="0" destOrd="0" parTransId="{FC5E3449-7E64-4284-BFFE-93953552FFAB}" sibTransId="{5886AA46-4A06-4FA7-A8FE-01AEF5F76293}"/>
    <dgm:cxn modelId="{F7D3B940-B964-47B2-B276-7B916E72256C}" srcId="{E764F8AF-B64C-4906-AFBB-3A85584C0795}" destId="{F996D0C7-2C62-4316-B276-225E6A7C2473}" srcOrd="0" destOrd="0" parTransId="{3CB97BEF-E0C7-4DCA-8884-97C61E11D604}" sibTransId="{04495F21-7D35-4863-A7B0-EFB7BA3F1774}"/>
    <dgm:cxn modelId="{89F65156-6878-48CC-80BE-6946450A2CF7}" srcId="{8C537E06-2755-4D95-AFF2-E1B2361A9E7A}" destId="{48F6E414-6FE1-4A67-A35A-46A633D3B64B}" srcOrd="1" destOrd="0" parTransId="{323E2E42-E5D6-4D5C-ADDD-20F6D52678AE}" sibTransId="{230F7C5C-0B9F-4441-A44B-8745AA3B7326}"/>
    <dgm:cxn modelId="{838D794A-7233-4758-A5C1-4785AED04AAB}" srcId="{48F6E414-6FE1-4A67-A35A-46A633D3B64B}" destId="{AC812F86-A12C-41D0-8576-6118AEC61C24}" srcOrd="1" destOrd="0" parTransId="{8AF33FC5-ADA4-4FC6-AA81-95812AFD85E1}" sibTransId="{C7663F25-F77E-4FE1-935B-D616010FDCF3}"/>
    <dgm:cxn modelId="{0E6464CD-DFD8-47E2-AD76-E360590A48ED}" type="presOf" srcId="{48F6E414-6FE1-4A67-A35A-46A633D3B64B}" destId="{9AC5447F-8710-4527-8425-026A5B4090CB}" srcOrd="0" destOrd="0" presId="urn:microsoft.com/office/officeart/2005/8/layout/chevron2"/>
    <dgm:cxn modelId="{F73AC14E-4088-4C34-B0D2-9ED802D5A167}" type="presOf" srcId="{AC812F86-A12C-41D0-8576-6118AEC61C24}" destId="{4A902D3C-3B5A-4278-8C19-0FF0AD1A2BA0}" srcOrd="0" destOrd="1" presId="urn:microsoft.com/office/officeart/2005/8/layout/chevron2"/>
    <dgm:cxn modelId="{CE7381F6-60B5-47D4-A395-59AF233136D3}" type="presParOf" srcId="{64047142-25FF-4792-B67E-05852B18A387}" destId="{995BB360-C70F-4E0B-A403-7E2CD3ECF533}" srcOrd="0" destOrd="0" presId="urn:microsoft.com/office/officeart/2005/8/layout/chevron2"/>
    <dgm:cxn modelId="{91F8A7A1-DBD2-4D73-9CA2-FC67D777BF8A}" type="presParOf" srcId="{995BB360-C70F-4E0B-A403-7E2CD3ECF533}" destId="{55FF2508-8C71-4907-AB0B-1E600851B68C}" srcOrd="0" destOrd="0" presId="urn:microsoft.com/office/officeart/2005/8/layout/chevron2"/>
    <dgm:cxn modelId="{F521350B-AC68-41D8-A689-BB8B781E983F}" type="presParOf" srcId="{995BB360-C70F-4E0B-A403-7E2CD3ECF533}" destId="{77D115E3-4C6D-4089-8228-3B997363F897}" srcOrd="1" destOrd="0" presId="urn:microsoft.com/office/officeart/2005/8/layout/chevron2"/>
    <dgm:cxn modelId="{03229F08-46F3-4403-BA0F-127A41BD4619}" type="presParOf" srcId="{64047142-25FF-4792-B67E-05852B18A387}" destId="{9C290E4B-071B-4277-B065-437E21ADD9D6}" srcOrd="1" destOrd="0" presId="urn:microsoft.com/office/officeart/2005/8/layout/chevron2"/>
    <dgm:cxn modelId="{743E5E12-3B94-4AF9-B4D2-1A902E97C7A8}" type="presParOf" srcId="{64047142-25FF-4792-B67E-05852B18A387}" destId="{68DFFC85-5F52-4B2E-920A-76054DDA00E2}" srcOrd="2" destOrd="0" presId="urn:microsoft.com/office/officeart/2005/8/layout/chevron2"/>
    <dgm:cxn modelId="{88446AD2-1665-4A75-86C5-DE97832E6CE0}" type="presParOf" srcId="{68DFFC85-5F52-4B2E-920A-76054DDA00E2}" destId="{9AC5447F-8710-4527-8425-026A5B4090CB}" srcOrd="0" destOrd="0" presId="urn:microsoft.com/office/officeart/2005/8/layout/chevron2"/>
    <dgm:cxn modelId="{739D3503-1C27-40B7-9169-10F8F85855C1}" type="presParOf" srcId="{68DFFC85-5F52-4B2E-920A-76054DDA00E2}" destId="{4A902D3C-3B5A-4278-8C19-0FF0AD1A2B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537E06-2755-4D95-AFF2-E1B2361A9E7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E764F8AF-B64C-4906-AFBB-3A85584C0795}">
      <dgm:prSet phldrT="[Text]"/>
      <dgm:spPr/>
      <dgm:t>
        <a:bodyPr/>
        <a:lstStyle/>
        <a:p>
          <a:r>
            <a:rPr lang="de-CH" dirty="0" smtClean="0"/>
            <a:t>2015</a:t>
          </a:r>
          <a:endParaRPr lang="de-CH" dirty="0"/>
        </a:p>
      </dgm:t>
    </dgm:pt>
    <dgm:pt modelId="{FC5E3449-7E64-4284-BFFE-93953552FFAB}" type="parTrans" cxnId="{70C04512-C135-481B-8153-8AC36D386481}">
      <dgm:prSet/>
      <dgm:spPr/>
      <dgm:t>
        <a:bodyPr/>
        <a:lstStyle/>
        <a:p>
          <a:endParaRPr lang="de-CH"/>
        </a:p>
      </dgm:t>
    </dgm:pt>
    <dgm:pt modelId="{5886AA46-4A06-4FA7-A8FE-01AEF5F76293}" type="sibTrans" cxnId="{70C04512-C135-481B-8153-8AC36D386481}">
      <dgm:prSet/>
      <dgm:spPr/>
      <dgm:t>
        <a:bodyPr/>
        <a:lstStyle/>
        <a:p>
          <a:endParaRPr lang="de-CH"/>
        </a:p>
      </dgm:t>
    </dgm:pt>
    <dgm:pt modelId="{F996D0C7-2C62-4316-B276-225E6A7C2473}">
      <dgm:prSet phldrT="[Text]"/>
      <dgm:spPr/>
      <dgm:t>
        <a:bodyPr/>
        <a:lstStyle/>
        <a:p>
          <a:r>
            <a:rPr lang="de-CH" dirty="0" smtClean="0"/>
            <a:t>Arbeitsgruppe Berufsauftrag mit Vertretung LP, Verwaltung, SL</a:t>
          </a:r>
          <a:endParaRPr lang="de-CH" dirty="0"/>
        </a:p>
      </dgm:t>
    </dgm:pt>
    <dgm:pt modelId="{3CB97BEF-E0C7-4DCA-8884-97C61E11D604}" type="parTrans" cxnId="{F7D3B940-B964-47B2-B276-7B916E72256C}">
      <dgm:prSet/>
      <dgm:spPr/>
      <dgm:t>
        <a:bodyPr/>
        <a:lstStyle/>
        <a:p>
          <a:endParaRPr lang="de-CH"/>
        </a:p>
      </dgm:t>
    </dgm:pt>
    <dgm:pt modelId="{04495F21-7D35-4863-A7B0-EFB7BA3F1774}" type="sibTrans" cxnId="{F7D3B940-B964-47B2-B276-7B916E72256C}">
      <dgm:prSet/>
      <dgm:spPr/>
      <dgm:t>
        <a:bodyPr/>
        <a:lstStyle/>
        <a:p>
          <a:endParaRPr lang="de-CH"/>
        </a:p>
      </dgm:t>
    </dgm:pt>
    <dgm:pt modelId="{D8E5FB8E-A72D-445B-B408-029D44D9D1F0}">
      <dgm:prSet phldrT="[Text]"/>
      <dgm:spPr/>
      <dgm:t>
        <a:bodyPr/>
        <a:lstStyle/>
        <a:p>
          <a:r>
            <a:rPr lang="de-CH" dirty="0" smtClean="0"/>
            <a:t>2017</a:t>
          </a:r>
          <a:endParaRPr lang="de-CH" dirty="0"/>
        </a:p>
      </dgm:t>
    </dgm:pt>
    <dgm:pt modelId="{9F61B615-5154-42A1-B4D3-351C78B99AEA}" type="sibTrans" cxnId="{B06CF068-044B-485B-8B1A-1BFFBC0A6E06}">
      <dgm:prSet/>
      <dgm:spPr/>
      <dgm:t>
        <a:bodyPr/>
        <a:lstStyle/>
        <a:p>
          <a:endParaRPr lang="de-CH"/>
        </a:p>
      </dgm:t>
    </dgm:pt>
    <dgm:pt modelId="{79CE3DB1-2F0E-4B01-8A0A-782F3400299F}" type="parTrans" cxnId="{B06CF068-044B-485B-8B1A-1BFFBC0A6E06}">
      <dgm:prSet/>
      <dgm:spPr/>
      <dgm:t>
        <a:bodyPr/>
        <a:lstStyle/>
        <a:p>
          <a:endParaRPr lang="de-CH"/>
        </a:p>
      </dgm:t>
    </dgm:pt>
    <dgm:pt modelId="{156B97F6-B304-4759-9F20-73DB987FF1A8}">
      <dgm:prSet phldrT="[Text]"/>
      <dgm:spPr/>
      <dgm:t>
        <a:bodyPr/>
        <a:lstStyle/>
        <a:p>
          <a:r>
            <a:rPr lang="de-CH" dirty="0" smtClean="0"/>
            <a:t>Beschluss Stadtrat</a:t>
          </a:r>
          <a:endParaRPr lang="de-CH" dirty="0"/>
        </a:p>
      </dgm:t>
    </dgm:pt>
    <dgm:pt modelId="{8766DCC6-5C22-4C99-BF47-C2E550E6A576}" type="sibTrans" cxnId="{CF6A1960-CDFC-4C4C-9718-1578A8AB761E}">
      <dgm:prSet/>
      <dgm:spPr/>
      <dgm:t>
        <a:bodyPr/>
        <a:lstStyle/>
        <a:p>
          <a:endParaRPr lang="de-CH"/>
        </a:p>
      </dgm:t>
    </dgm:pt>
    <dgm:pt modelId="{58AC4B6C-8126-4FE8-A07F-5BF154E0617F}" type="parTrans" cxnId="{CF6A1960-CDFC-4C4C-9718-1578A8AB761E}">
      <dgm:prSet/>
      <dgm:spPr/>
      <dgm:t>
        <a:bodyPr/>
        <a:lstStyle/>
        <a:p>
          <a:endParaRPr lang="de-CH"/>
        </a:p>
      </dgm:t>
    </dgm:pt>
    <dgm:pt modelId="{F21B25E3-54DB-4BC1-9F77-92120E2AB256}">
      <dgm:prSet phldrT="[Text]"/>
      <dgm:spPr/>
      <dgm:t>
        <a:bodyPr/>
        <a:lstStyle/>
        <a:p>
          <a:r>
            <a:rPr lang="de-CH" dirty="0" smtClean="0"/>
            <a:t>Erarbeitung Grundlagen</a:t>
          </a:r>
          <a:endParaRPr lang="de-CH" dirty="0"/>
        </a:p>
      </dgm:t>
    </dgm:pt>
    <dgm:pt modelId="{4DAB8123-B6CB-4083-AFD9-130C4DB7AE52}" type="sibTrans" cxnId="{40AEB551-D291-4469-9A58-0D674375AE2C}">
      <dgm:prSet/>
      <dgm:spPr/>
      <dgm:t>
        <a:bodyPr/>
        <a:lstStyle/>
        <a:p>
          <a:endParaRPr lang="de-CH"/>
        </a:p>
      </dgm:t>
    </dgm:pt>
    <dgm:pt modelId="{E3ED6B98-D47B-4579-BB5B-AA6438AA5C08}" type="parTrans" cxnId="{40AEB551-D291-4469-9A58-0D674375AE2C}">
      <dgm:prSet/>
      <dgm:spPr/>
      <dgm:t>
        <a:bodyPr/>
        <a:lstStyle/>
        <a:p>
          <a:endParaRPr lang="de-CH"/>
        </a:p>
      </dgm:t>
    </dgm:pt>
    <dgm:pt modelId="{485137F7-9AA2-4991-BEFE-949182609E3B}">
      <dgm:prSet phldrT="[Text]"/>
      <dgm:spPr/>
      <dgm:t>
        <a:bodyPr/>
        <a:lstStyle/>
        <a:p>
          <a:r>
            <a:rPr lang="de-CH" dirty="0" smtClean="0"/>
            <a:t>Konvent mit LP-Vernehmlassung</a:t>
          </a:r>
          <a:endParaRPr lang="de-CH" dirty="0"/>
        </a:p>
      </dgm:t>
    </dgm:pt>
    <dgm:pt modelId="{3FD45BA0-D944-4574-8169-B8B0CE15EB82}" type="sibTrans" cxnId="{0E1B6B51-7E10-4D9E-B742-91370BEF869E}">
      <dgm:prSet/>
      <dgm:spPr/>
      <dgm:t>
        <a:bodyPr/>
        <a:lstStyle/>
        <a:p>
          <a:endParaRPr lang="de-CH"/>
        </a:p>
      </dgm:t>
    </dgm:pt>
    <dgm:pt modelId="{E19BFCB5-8C77-4B3B-A4AD-6D698A7932AD}" type="parTrans" cxnId="{0E1B6B51-7E10-4D9E-B742-91370BEF869E}">
      <dgm:prSet/>
      <dgm:spPr/>
      <dgm:t>
        <a:bodyPr/>
        <a:lstStyle/>
        <a:p>
          <a:endParaRPr lang="de-CH"/>
        </a:p>
      </dgm:t>
    </dgm:pt>
    <dgm:pt modelId="{48F6E414-6FE1-4A67-A35A-46A633D3B64B}">
      <dgm:prSet phldrT="[Text]"/>
      <dgm:spPr/>
      <dgm:t>
        <a:bodyPr/>
        <a:lstStyle/>
        <a:p>
          <a:r>
            <a:rPr lang="de-CH" dirty="0" smtClean="0"/>
            <a:t>2016</a:t>
          </a:r>
          <a:endParaRPr lang="de-CH" dirty="0"/>
        </a:p>
      </dgm:t>
    </dgm:pt>
    <dgm:pt modelId="{230F7C5C-0B9F-4441-A44B-8745AA3B7326}" type="sibTrans" cxnId="{89F65156-6878-48CC-80BE-6946450A2CF7}">
      <dgm:prSet/>
      <dgm:spPr/>
      <dgm:t>
        <a:bodyPr/>
        <a:lstStyle/>
        <a:p>
          <a:endParaRPr lang="de-CH"/>
        </a:p>
      </dgm:t>
    </dgm:pt>
    <dgm:pt modelId="{323E2E42-E5D6-4D5C-ADDD-20F6D52678AE}" type="parTrans" cxnId="{89F65156-6878-48CC-80BE-6946450A2CF7}">
      <dgm:prSet/>
      <dgm:spPr/>
      <dgm:t>
        <a:bodyPr/>
        <a:lstStyle/>
        <a:p>
          <a:endParaRPr lang="de-CH"/>
        </a:p>
      </dgm:t>
    </dgm:pt>
    <dgm:pt modelId="{FD4D2981-F13F-41A7-9743-7E1E6269B7A3}">
      <dgm:prSet phldrT="[Text]"/>
      <dgm:spPr/>
      <dgm:t>
        <a:bodyPr/>
        <a:lstStyle/>
        <a:p>
          <a:r>
            <a:rPr lang="de-CH" dirty="0" smtClean="0"/>
            <a:t>Berechnung Auswirkungen</a:t>
          </a:r>
          <a:endParaRPr lang="de-CH" dirty="0"/>
        </a:p>
      </dgm:t>
    </dgm:pt>
    <dgm:pt modelId="{C0F90317-69AD-452F-AF37-5755A0F53B6F}" type="parTrans" cxnId="{C58170D1-5860-4C84-A388-C0AD0AA83C5B}">
      <dgm:prSet/>
      <dgm:spPr/>
    </dgm:pt>
    <dgm:pt modelId="{8AF73822-ECA6-4A57-929C-EF29385F3253}" type="sibTrans" cxnId="{C58170D1-5860-4C84-A388-C0AD0AA83C5B}">
      <dgm:prSet/>
      <dgm:spPr/>
    </dgm:pt>
    <dgm:pt modelId="{64047142-25FF-4792-B67E-05852B18A387}" type="pres">
      <dgm:prSet presAssocID="{8C537E06-2755-4D95-AFF2-E1B2361A9E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995BB360-C70F-4E0B-A403-7E2CD3ECF533}" type="pres">
      <dgm:prSet presAssocID="{E764F8AF-B64C-4906-AFBB-3A85584C0795}" presName="composite" presStyleCnt="0"/>
      <dgm:spPr/>
    </dgm:pt>
    <dgm:pt modelId="{55FF2508-8C71-4907-AB0B-1E600851B68C}" type="pres">
      <dgm:prSet presAssocID="{E764F8AF-B64C-4906-AFBB-3A85584C079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7D115E3-4C6D-4089-8228-3B997363F897}" type="pres">
      <dgm:prSet presAssocID="{E764F8AF-B64C-4906-AFBB-3A85584C079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C290E4B-071B-4277-B065-437E21ADD9D6}" type="pres">
      <dgm:prSet presAssocID="{5886AA46-4A06-4FA7-A8FE-01AEF5F76293}" presName="sp" presStyleCnt="0"/>
      <dgm:spPr/>
    </dgm:pt>
    <dgm:pt modelId="{68DFFC85-5F52-4B2E-920A-76054DDA00E2}" type="pres">
      <dgm:prSet presAssocID="{48F6E414-6FE1-4A67-A35A-46A633D3B64B}" presName="composite" presStyleCnt="0"/>
      <dgm:spPr/>
    </dgm:pt>
    <dgm:pt modelId="{9AC5447F-8710-4527-8425-026A5B4090CB}" type="pres">
      <dgm:prSet presAssocID="{48F6E414-6FE1-4A67-A35A-46A633D3B64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A902D3C-3B5A-4278-8C19-0FF0AD1A2BA0}" type="pres">
      <dgm:prSet presAssocID="{48F6E414-6FE1-4A67-A35A-46A633D3B64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95CF4D4-4303-44C9-980B-C3661FC1B09C}" type="pres">
      <dgm:prSet presAssocID="{230F7C5C-0B9F-4441-A44B-8745AA3B7326}" presName="sp" presStyleCnt="0"/>
      <dgm:spPr/>
    </dgm:pt>
    <dgm:pt modelId="{6D2CEC19-A1D7-436E-A878-8D225696FE9A}" type="pres">
      <dgm:prSet presAssocID="{D8E5FB8E-A72D-445B-B408-029D44D9D1F0}" presName="composite" presStyleCnt="0"/>
      <dgm:spPr/>
    </dgm:pt>
    <dgm:pt modelId="{F400C2E4-DAA9-49A7-B653-FC4BD6449C15}" type="pres">
      <dgm:prSet presAssocID="{D8E5FB8E-A72D-445B-B408-029D44D9D1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4751EE5-B9F6-4BE0-A20E-DACB22704939}" type="pres">
      <dgm:prSet presAssocID="{D8E5FB8E-A72D-445B-B408-029D44D9D1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C58170D1-5860-4C84-A388-C0AD0AA83C5B}" srcId="{48F6E414-6FE1-4A67-A35A-46A633D3B64B}" destId="{FD4D2981-F13F-41A7-9743-7E1E6269B7A3}" srcOrd="1" destOrd="0" parTransId="{C0F90317-69AD-452F-AF37-5755A0F53B6F}" sibTransId="{8AF73822-ECA6-4A57-929C-EF29385F3253}"/>
    <dgm:cxn modelId="{2B8E19DA-B02A-4423-B739-15F8649C86E7}" type="presOf" srcId="{156B97F6-B304-4759-9F20-73DB987FF1A8}" destId="{D4751EE5-B9F6-4BE0-A20E-DACB22704939}" srcOrd="0" destOrd="1" presId="urn:microsoft.com/office/officeart/2005/8/layout/chevron2"/>
    <dgm:cxn modelId="{5CF9962D-61DF-4962-B342-846FB61753CD}" type="presOf" srcId="{D8E5FB8E-A72D-445B-B408-029D44D9D1F0}" destId="{F400C2E4-DAA9-49A7-B653-FC4BD6449C15}" srcOrd="0" destOrd="0" presId="urn:microsoft.com/office/officeart/2005/8/layout/chevron2"/>
    <dgm:cxn modelId="{F01B2E67-1200-47AF-BF4A-A90C395F159B}" type="presOf" srcId="{E764F8AF-B64C-4906-AFBB-3A85584C0795}" destId="{55FF2508-8C71-4907-AB0B-1E600851B68C}" srcOrd="0" destOrd="0" presId="urn:microsoft.com/office/officeart/2005/8/layout/chevron2"/>
    <dgm:cxn modelId="{10272969-8A5F-4748-B5CA-E070A6E2F093}" type="presOf" srcId="{8C537E06-2755-4D95-AFF2-E1B2361A9E7A}" destId="{64047142-25FF-4792-B67E-05852B18A387}" srcOrd="0" destOrd="0" presId="urn:microsoft.com/office/officeart/2005/8/layout/chevron2"/>
    <dgm:cxn modelId="{70C04512-C135-481B-8153-8AC36D386481}" srcId="{8C537E06-2755-4D95-AFF2-E1B2361A9E7A}" destId="{E764F8AF-B64C-4906-AFBB-3A85584C0795}" srcOrd="0" destOrd="0" parTransId="{FC5E3449-7E64-4284-BFFE-93953552FFAB}" sibTransId="{5886AA46-4A06-4FA7-A8FE-01AEF5F76293}"/>
    <dgm:cxn modelId="{A14EAED8-D810-4D1B-95C6-521B547C7CDC}" type="presOf" srcId="{FD4D2981-F13F-41A7-9743-7E1E6269B7A3}" destId="{4A902D3C-3B5A-4278-8C19-0FF0AD1A2BA0}" srcOrd="0" destOrd="1" presId="urn:microsoft.com/office/officeart/2005/8/layout/chevron2"/>
    <dgm:cxn modelId="{7668031F-34CA-4720-A2E7-6FAD26A7F9DA}" type="presOf" srcId="{F996D0C7-2C62-4316-B276-225E6A7C2473}" destId="{77D115E3-4C6D-4089-8228-3B997363F897}" srcOrd="0" destOrd="0" presId="urn:microsoft.com/office/officeart/2005/8/layout/chevron2"/>
    <dgm:cxn modelId="{CF6A1960-CDFC-4C4C-9718-1578A8AB761E}" srcId="{D8E5FB8E-A72D-445B-B408-029D44D9D1F0}" destId="{156B97F6-B304-4759-9F20-73DB987FF1A8}" srcOrd="1" destOrd="0" parTransId="{58AC4B6C-8126-4FE8-A07F-5BF154E0617F}" sibTransId="{8766DCC6-5C22-4C99-BF47-C2E550E6A576}"/>
    <dgm:cxn modelId="{6B8C45EF-EFE2-4525-A54E-DB25E2655E49}" type="presOf" srcId="{485137F7-9AA2-4991-BEFE-949182609E3B}" destId="{4A902D3C-3B5A-4278-8C19-0FF0AD1A2BA0}" srcOrd="0" destOrd="0" presId="urn:microsoft.com/office/officeart/2005/8/layout/chevron2"/>
    <dgm:cxn modelId="{A995DF13-D649-4190-BF8E-F05EA87B0AA3}" type="presOf" srcId="{48F6E414-6FE1-4A67-A35A-46A633D3B64B}" destId="{9AC5447F-8710-4527-8425-026A5B4090CB}" srcOrd="0" destOrd="0" presId="urn:microsoft.com/office/officeart/2005/8/layout/chevron2"/>
    <dgm:cxn modelId="{F7D3B940-B964-47B2-B276-7B916E72256C}" srcId="{E764F8AF-B64C-4906-AFBB-3A85584C0795}" destId="{F996D0C7-2C62-4316-B276-225E6A7C2473}" srcOrd="0" destOrd="0" parTransId="{3CB97BEF-E0C7-4DCA-8884-97C61E11D604}" sibTransId="{04495F21-7D35-4863-A7B0-EFB7BA3F1774}"/>
    <dgm:cxn modelId="{B06CF068-044B-485B-8B1A-1BFFBC0A6E06}" srcId="{8C537E06-2755-4D95-AFF2-E1B2361A9E7A}" destId="{D8E5FB8E-A72D-445B-B408-029D44D9D1F0}" srcOrd="2" destOrd="0" parTransId="{79CE3DB1-2F0E-4B01-8A0A-782F3400299F}" sibTransId="{9F61B615-5154-42A1-B4D3-351C78B99AEA}"/>
    <dgm:cxn modelId="{89F65156-6878-48CC-80BE-6946450A2CF7}" srcId="{8C537E06-2755-4D95-AFF2-E1B2361A9E7A}" destId="{48F6E414-6FE1-4A67-A35A-46A633D3B64B}" srcOrd="1" destOrd="0" parTransId="{323E2E42-E5D6-4D5C-ADDD-20F6D52678AE}" sibTransId="{230F7C5C-0B9F-4441-A44B-8745AA3B7326}"/>
    <dgm:cxn modelId="{40AEB551-D291-4469-9A58-0D674375AE2C}" srcId="{D8E5FB8E-A72D-445B-B408-029D44D9D1F0}" destId="{F21B25E3-54DB-4BC1-9F77-92120E2AB256}" srcOrd="0" destOrd="0" parTransId="{E3ED6B98-D47B-4579-BB5B-AA6438AA5C08}" sibTransId="{4DAB8123-B6CB-4083-AFD9-130C4DB7AE52}"/>
    <dgm:cxn modelId="{0E1B6B51-7E10-4D9E-B742-91370BEF869E}" srcId="{48F6E414-6FE1-4A67-A35A-46A633D3B64B}" destId="{485137F7-9AA2-4991-BEFE-949182609E3B}" srcOrd="0" destOrd="0" parTransId="{E19BFCB5-8C77-4B3B-A4AD-6D698A7932AD}" sibTransId="{3FD45BA0-D944-4574-8169-B8B0CE15EB82}"/>
    <dgm:cxn modelId="{41FBBE92-A413-4E06-8EF6-73FE93689BEB}" type="presOf" srcId="{F21B25E3-54DB-4BC1-9F77-92120E2AB256}" destId="{D4751EE5-B9F6-4BE0-A20E-DACB22704939}" srcOrd="0" destOrd="0" presId="urn:microsoft.com/office/officeart/2005/8/layout/chevron2"/>
    <dgm:cxn modelId="{8549BA77-F1B4-4175-9907-FB6D7715CBEC}" type="presParOf" srcId="{64047142-25FF-4792-B67E-05852B18A387}" destId="{995BB360-C70F-4E0B-A403-7E2CD3ECF533}" srcOrd="0" destOrd="0" presId="urn:microsoft.com/office/officeart/2005/8/layout/chevron2"/>
    <dgm:cxn modelId="{2AB261B1-26D5-4F7D-8CFB-DC65C333A4E4}" type="presParOf" srcId="{995BB360-C70F-4E0B-A403-7E2CD3ECF533}" destId="{55FF2508-8C71-4907-AB0B-1E600851B68C}" srcOrd="0" destOrd="0" presId="urn:microsoft.com/office/officeart/2005/8/layout/chevron2"/>
    <dgm:cxn modelId="{1A4AA278-0214-4715-B6E0-F1D7AD519815}" type="presParOf" srcId="{995BB360-C70F-4E0B-A403-7E2CD3ECF533}" destId="{77D115E3-4C6D-4089-8228-3B997363F897}" srcOrd="1" destOrd="0" presId="urn:microsoft.com/office/officeart/2005/8/layout/chevron2"/>
    <dgm:cxn modelId="{90D71185-E0F5-474A-9FE2-983CC0E0CDFC}" type="presParOf" srcId="{64047142-25FF-4792-B67E-05852B18A387}" destId="{9C290E4B-071B-4277-B065-437E21ADD9D6}" srcOrd="1" destOrd="0" presId="urn:microsoft.com/office/officeart/2005/8/layout/chevron2"/>
    <dgm:cxn modelId="{C0F5D6D3-50E9-49F0-9387-3F002B2230EA}" type="presParOf" srcId="{64047142-25FF-4792-B67E-05852B18A387}" destId="{68DFFC85-5F52-4B2E-920A-76054DDA00E2}" srcOrd="2" destOrd="0" presId="urn:microsoft.com/office/officeart/2005/8/layout/chevron2"/>
    <dgm:cxn modelId="{39F9FFA9-D71D-435A-9574-343CB51CC5D6}" type="presParOf" srcId="{68DFFC85-5F52-4B2E-920A-76054DDA00E2}" destId="{9AC5447F-8710-4527-8425-026A5B4090CB}" srcOrd="0" destOrd="0" presId="urn:microsoft.com/office/officeart/2005/8/layout/chevron2"/>
    <dgm:cxn modelId="{42188EA3-1368-4A7A-847C-0CEF6CB3E1B8}" type="presParOf" srcId="{68DFFC85-5F52-4B2E-920A-76054DDA00E2}" destId="{4A902D3C-3B5A-4278-8C19-0FF0AD1A2BA0}" srcOrd="1" destOrd="0" presId="urn:microsoft.com/office/officeart/2005/8/layout/chevron2"/>
    <dgm:cxn modelId="{D5424B62-F9D3-4FF1-ABE6-BE87F53E106A}" type="presParOf" srcId="{64047142-25FF-4792-B67E-05852B18A387}" destId="{495CF4D4-4303-44C9-980B-C3661FC1B09C}" srcOrd="3" destOrd="0" presId="urn:microsoft.com/office/officeart/2005/8/layout/chevron2"/>
    <dgm:cxn modelId="{BA09FA8B-36DC-4B58-974F-BCAB8166252D}" type="presParOf" srcId="{64047142-25FF-4792-B67E-05852B18A387}" destId="{6D2CEC19-A1D7-436E-A878-8D225696FE9A}" srcOrd="4" destOrd="0" presId="urn:microsoft.com/office/officeart/2005/8/layout/chevron2"/>
    <dgm:cxn modelId="{62D2419F-991B-4E2E-9880-B06CB22D4CA0}" type="presParOf" srcId="{6D2CEC19-A1D7-436E-A878-8D225696FE9A}" destId="{F400C2E4-DAA9-49A7-B653-FC4BD6449C15}" srcOrd="0" destOrd="0" presId="urn:microsoft.com/office/officeart/2005/8/layout/chevron2"/>
    <dgm:cxn modelId="{802BB8AA-8780-40F4-BCD1-64CCF8A146C4}" type="presParOf" srcId="{6D2CEC19-A1D7-436E-A878-8D225696FE9A}" destId="{D4751EE5-B9F6-4BE0-A20E-DACB227049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26517-F03B-4CE8-A320-B78CB5CF84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CE68FC3-75F4-4783-A087-172A97B408D4}">
      <dgm:prSet phldrT="[Text]"/>
      <dgm:spPr/>
      <dgm:t>
        <a:bodyPr/>
        <a:lstStyle/>
        <a:p>
          <a:r>
            <a:rPr lang="de-CH" dirty="0" smtClean="0"/>
            <a:t>Die wichtigsten Ziele bei der Erarbeitung des Berufsauftrages an der Musikschule Wil</a:t>
          </a:r>
          <a:endParaRPr lang="de-CH" dirty="0"/>
        </a:p>
      </dgm:t>
    </dgm:pt>
    <dgm:pt modelId="{1AE26640-F5D9-47BC-913E-930D0CF87EE6}" type="parTrans" cxnId="{6A71F5B3-4ACE-4BEF-A8BD-6C5CE7DD98F6}">
      <dgm:prSet/>
      <dgm:spPr/>
      <dgm:t>
        <a:bodyPr/>
        <a:lstStyle/>
        <a:p>
          <a:endParaRPr lang="de-CH"/>
        </a:p>
      </dgm:t>
    </dgm:pt>
    <dgm:pt modelId="{CB7EEFBC-98C4-48AA-837A-61F400F449F2}" type="sibTrans" cxnId="{6A71F5B3-4ACE-4BEF-A8BD-6C5CE7DD98F6}">
      <dgm:prSet/>
      <dgm:spPr/>
      <dgm:t>
        <a:bodyPr/>
        <a:lstStyle/>
        <a:p>
          <a:endParaRPr lang="de-CH"/>
        </a:p>
      </dgm:t>
    </dgm:pt>
    <dgm:pt modelId="{2C1CCE4B-77EC-46D2-8146-273A1C236A41}">
      <dgm:prSet phldrT="[Text]" custT="1"/>
      <dgm:spPr/>
      <dgm:t>
        <a:bodyPr/>
        <a:lstStyle/>
        <a:p>
          <a:r>
            <a:rPr lang="de-CH" sz="1800" dirty="0" smtClean="0"/>
            <a:t>System möglichst nahe am Berufsauftrag der Volksschule</a:t>
          </a:r>
          <a:endParaRPr lang="de-CH" sz="1800" dirty="0"/>
        </a:p>
      </dgm:t>
    </dgm:pt>
    <dgm:pt modelId="{A25DC509-7267-4DBA-AF9C-B2B85012D871}" type="parTrans" cxnId="{AA23FBE8-C959-4663-9A7C-113E84E65F3E}">
      <dgm:prSet/>
      <dgm:spPr/>
      <dgm:t>
        <a:bodyPr/>
        <a:lstStyle/>
        <a:p>
          <a:endParaRPr lang="de-CH"/>
        </a:p>
      </dgm:t>
    </dgm:pt>
    <dgm:pt modelId="{BFAAD156-3F41-4A87-B2FA-876927C55003}" type="sibTrans" cxnId="{AA23FBE8-C959-4663-9A7C-113E84E65F3E}">
      <dgm:prSet/>
      <dgm:spPr/>
      <dgm:t>
        <a:bodyPr/>
        <a:lstStyle/>
        <a:p>
          <a:endParaRPr lang="de-CH"/>
        </a:p>
      </dgm:t>
    </dgm:pt>
    <dgm:pt modelId="{9E3A21C8-89BE-4DD9-AA40-C04FC20A9D02}">
      <dgm:prSet phldrT="[Text]"/>
      <dgm:spPr/>
      <dgm:t>
        <a:bodyPr/>
        <a:lstStyle/>
        <a:p>
          <a:endParaRPr lang="de-CH" dirty="0"/>
        </a:p>
      </dgm:t>
    </dgm:pt>
    <dgm:pt modelId="{B01609C6-D0A8-4150-9447-282270582989}" type="sibTrans" cxnId="{25A2327E-2F6E-45C1-9A69-505ECCE600B7}">
      <dgm:prSet/>
      <dgm:spPr/>
      <dgm:t>
        <a:bodyPr/>
        <a:lstStyle/>
        <a:p>
          <a:endParaRPr lang="de-CH"/>
        </a:p>
      </dgm:t>
    </dgm:pt>
    <dgm:pt modelId="{5F834826-CE74-4E34-A5B2-701A79D0D315}" type="parTrans" cxnId="{25A2327E-2F6E-45C1-9A69-505ECCE600B7}">
      <dgm:prSet/>
      <dgm:spPr/>
      <dgm:t>
        <a:bodyPr/>
        <a:lstStyle/>
        <a:p>
          <a:endParaRPr lang="de-CH"/>
        </a:p>
      </dgm:t>
    </dgm:pt>
    <dgm:pt modelId="{7B7A1A5F-EE0F-4D71-8EE7-3450BF14FECA}">
      <dgm:prSet phldrT="[Text]"/>
      <dgm:spPr/>
      <dgm:t>
        <a:bodyPr/>
        <a:lstStyle/>
        <a:p>
          <a:endParaRPr lang="de-CH" dirty="0"/>
        </a:p>
      </dgm:t>
    </dgm:pt>
    <dgm:pt modelId="{8B570ACA-955C-4528-90B3-2AD6EAD0290C}" type="sibTrans" cxnId="{3288ADEB-636B-4D73-BED7-B552C73930D4}">
      <dgm:prSet/>
      <dgm:spPr/>
      <dgm:t>
        <a:bodyPr/>
        <a:lstStyle/>
        <a:p>
          <a:endParaRPr lang="de-CH"/>
        </a:p>
      </dgm:t>
    </dgm:pt>
    <dgm:pt modelId="{0D48A2BA-3B3C-4B2F-A288-9A7602C89910}" type="parTrans" cxnId="{3288ADEB-636B-4D73-BED7-B552C73930D4}">
      <dgm:prSet/>
      <dgm:spPr/>
      <dgm:t>
        <a:bodyPr/>
        <a:lstStyle/>
        <a:p>
          <a:endParaRPr lang="de-CH"/>
        </a:p>
      </dgm:t>
    </dgm:pt>
    <dgm:pt modelId="{74015D30-4E81-4D2E-B19E-826B52B14E87}" type="pres">
      <dgm:prSet presAssocID="{E5526517-F03B-4CE8-A320-B78CB5CF84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D5EA9C56-3284-4AAF-AE37-4A305EA171B7}" type="pres">
      <dgm:prSet presAssocID="{3CE68FC3-75F4-4783-A087-172A97B408D4}" presName="roof" presStyleLbl="dkBgShp" presStyleIdx="0" presStyleCnt="2" custLinFactNeighborX="-126" custLinFactNeighborY="2106"/>
      <dgm:spPr/>
      <dgm:t>
        <a:bodyPr/>
        <a:lstStyle/>
        <a:p>
          <a:endParaRPr lang="de-CH"/>
        </a:p>
      </dgm:t>
    </dgm:pt>
    <dgm:pt modelId="{0EA12D17-536E-4CD5-BB18-48C3CC39880D}" type="pres">
      <dgm:prSet presAssocID="{3CE68FC3-75F4-4783-A087-172A97B408D4}" presName="pillars" presStyleCnt="0"/>
      <dgm:spPr/>
    </dgm:pt>
    <dgm:pt modelId="{D7173BFF-7419-4712-83C3-7FAF4ED58C46}" type="pres">
      <dgm:prSet presAssocID="{3CE68FC3-75F4-4783-A087-172A97B408D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7C05F9D-2795-4C95-85FE-359CF0EA5587}" type="pres">
      <dgm:prSet presAssocID="{7B7A1A5F-EE0F-4D71-8EE7-3450BF14FEC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F30DFBA-D6DB-4D41-801E-A82424198EA7}" type="pres">
      <dgm:prSet presAssocID="{9E3A21C8-89BE-4DD9-AA40-C04FC20A9D0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450C119-081B-44EC-BF6B-3D7722DCB7BD}" type="pres">
      <dgm:prSet presAssocID="{3CE68FC3-75F4-4783-A087-172A97B408D4}" presName="base" presStyleLbl="dkBgShp" presStyleIdx="1" presStyleCnt="2"/>
      <dgm:spPr/>
    </dgm:pt>
  </dgm:ptLst>
  <dgm:cxnLst>
    <dgm:cxn modelId="{3288ADEB-636B-4D73-BED7-B552C73930D4}" srcId="{3CE68FC3-75F4-4783-A087-172A97B408D4}" destId="{7B7A1A5F-EE0F-4D71-8EE7-3450BF14FECA}" srcOrd="1" destOrd="0" parTransId="{0D48A2BA-3B3C-4B2F-A288-9A7602C89910}" sibTransId="{8B570ACA-955C-4528-90B3-2AD6EAD0290C}"/>
    <dgm:cxn modelId="{A3D703C6-6300-4736-9BB0-4576E88999A9}" type="presOf" srcId="{7B7A1A5F-EE0F-4D71-8EE7-3450BF14FECA}" destId="{27C05F9D-2795-4C95-85FE-359CF0EA5587}" srcOrd="0" destOrd="0" presId="urn:microsoft.com/office/officeart/2005/8/layout/hList3"/>
    <dgm:cxn modelId="{AA23FBE8-C959-4663-9A7C-113E84E65F3E}" srcId="{3CE68FC3-75F4-4783-A087-172A97B408D4}" destId="{2C1CCE4B-77EC-46D2-8146-273A1C236A41}" srcOrd="0" destOrd="0" parTransId="{A25DC509-7267-4DBA-AF9C-B2B85012D871}" sibTransId="{BFAAD156-3F41-4A87-B2FA-876927C55003}"/>
    <dgm:cxn modelId="{A432BCFA-5E41-4E79-853C-7A34448A9AD0}" type="presOf" srcId="{E5526517-F03B-4CE8-A320-B78CB5CF84CE}" destId="{74015D30-4E81-4D2E-B19E-826B52B14E87}" srcOrd="0" destOrd="0" presId="urn:microsoft.com/office/officeart/2005/8/layout/hList3"/>
    <dgm:cxn modelId="{6A71F5B3-4ACE-4BEF-A8BD-6C5CE7DD98F6}" srcId="{E5526517-F03B-4CE8-A320-B78CB5CF84CE}" destId="{3CE68FC3-75F4-4783-A087-172A97B408D4}" srcOrd="0" destOrd="0" parTransId="{1AE26640-F5D9-47BC-913E-930D0CF87EE6}" sibTransId="{CB7EEFBC-98C4-48AA-837A-61F400F449F2}"/>
    <dgm:cxn modelId="{FFAA1F0D-451B-4326-BA73-A0D5B5B07FD8}" type="presOf" srcId="{3CE68FC3-75F4-4783-A087-172A97B408D4}" destId="{D5EA9C56-3284-4AAF-AE37-4A305EA171B7}" srcOrd="0" destOrd="0" presId="urn:microsoft.com/office/officeart/2005/8/layout/hList3"/>
    <dgm:cxn modelId="{746966A5-A616-4777-BE14-606F46618BD2}" type="presOf" srcId="{2C1CCE4B-77EC-46D2-8146-273A1C236A41}" destId="{D7173BFF-7419-4712-83C3-7FAF4ED58C46}" srcOrd="0" destOrd="0" presId="urn:microsoft.com/office/officeart/2005/8/layout/hList3"/>
    <dgm:cxn modelId="{25A2327E-2F6E-45C1-9A69-505ECCE600B7}" srcId="{3CE68FC3-75F4-4783-A087-172A97B408D4}" destId="{9E3A21C8-89BE-4DD9-AA40-C04FC20A9D02}" srcOrd="2" destOrd="0" parTransId="{5F834826-CE74-4E34-A5B2-701A79D0D315}" sibTransId="{B01609C6-D0A8-4150-9447-282270582989}"/>
    <dgm:cxn modelId="{099ECC14-3EEA-44FA-B157-DB634724DA91}" type="presOf" srcId="{9E3A21C8-89BE-4DD9-AA40-C04FC20A9D02}" destId="{CF30DFBA-D6DB-4D41-801E-A82424198EA7}" srcOrd="0" destOrd="0" presId="urn:microsoft.com/office/officeart/2005/8/layout/hList3"/>
    <dgm:cxn modelId="{BEAD0AA5-15C4-4F7E-AABC-44801C4219AC}" type="presParOf" srcId="{74015D30-4E81-4D2E-B19E-826B52B14E87}" destId="{D5EA9C56-3284-4AAF-AE37-4A305EA171B7}" srcOrd="0" destOrd="0" presId="urn:microsoft.com/office/officeart/2005/8/layout/hList3"/>
    <dgm:cxn modelId="{4B5556DD-E222-4184-9F0A-57B3AA72D881}" type="presParOf" srcId="{74015D30-4E81-4D2E-B19E-826B52B14E87}" destId="{0EA12D17-536E-4CD5-BB18-48C3CC39880D}" srcOrd="1" destOrd="0" presId="urn:microsoft.com/office/officeart/2005/8/layout/hList3"/>
    <dgm:cxn modelId="{7AD322E7-BB1C-49BE-A98D-F72A903D18D6}" type="presParOf" srcId="{0EA12D17-536E-4CD5-BB18-48C3CC39880D}" destId="{D7173BFF-7419-4712-83C3-7FAF4ED58C46}" srcOrd="0" destOrd="0" presId="urn:microsoft.com/office/officeart/2005/8/layout/hList3"/>
    <dgm:cxn modelId="{D65877D7-0009-419A-8D32-FA896CE53300}" type="presParOf" srcId="{0EA12D17-536E-4CD5-BB18-48C3CC39880D}" destId="{27C05F9D-2795-4C95-85FE-359CF0EA5587}" srcOrd="1" destOrd="0" presId="urn:microsoft.com/office/officeart/2005/8/layout/hList3"/>
    <dgm:cxn modelId="{A4A84AB8-D08D-4ED9-9A6B-5A80877C914D}" type="presParOf" srcId="{0EA12D17-536E-4CD5-BB18-48C3CC39880D}" destId="{CF30DFBA-D6DB-4D41-801E-A82424198EA7}" srcOrd="2" destOrd="0" presId="urn:microsoft.com/office/officeart/2005/8/layout/hList3"/>
    <dgm:cxn modelId="{31D48A59-1E7E-45FE-9E92-3226256A79E3}" type="presParOf" srcId="{74015D30-4E81-4D2E-B19E-826B52B14E87}" destId="{E450C119-081B-44EC-BF6B-3D7722DCB7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526517-F03B-4CE8-A320-B78CB5CF84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CE68FC3-75F4-4783-A087-172A97B408D4}">
      <dgm:prSet phldrT="[Text]"/>
      <dgm:spPr/>
      <dgm:t>
        <a:bodyPr/>
        <a:lstStyle/>
        <a:p>
          <a:r>
            <a:rPr lang="de-CH" dirty="0" smtClean="0"/>
            <a:t>Die wichtigsten Ziele bei der Erarbeitung des Berufsauftrages an der Musikschule Wil</a:t>
          </a:r>
          <a:endParaRPr lang="de-CH" dirty="0"/>
        </a:p>
      </dgm:t>
    </dgm:pt>
    <dgm:pt modelId="{1AE26640-F5D9-47BC-913E-930D0CF87EE6}" type="parTrans" cxnId="{6A71F5B3-4ACE-4BEF-A8BD-6C5CE7DD98F6}">
      <dgm:prSet/>
      <dgm:spPr/>
      <dgm:t>
        <a:bodyPr/>
        <a:lstStyle/>
        <a:p>
          <a:endParaRPr lang="de-CH"/>
        </a:p>
      </dgm:t>
    </dgm:pt>
    <dgm:pt modelId="{CB7EEFBC-98C4-48AA-837A-61F400F449F2}" type="sibTrans" cxnId="{6A71F5B3-4ACE-4BEF-A8BD-6C5CE7DD98F6}">
      <dgm:prSet/>
      <dgm:spPr/>
      <dgm:t>
        <a:bodyPr/>
        <a:lstStyle/>
        <a:p>
          <a:endParaRPr lang="de-CH"/>
        </a:p>
      </dgm:t>
    </dgm:pt>
    <dgm:pt modelId="{2C1CCE4B-77EC-46D2-8146-273A1C236A41}">
      <dgm:prSet phldrT="[Text]"/>
      <dgm:spPr/>
      <dgm:t>
        <a:bodyPr/>
        <a:lstStyle/>
        <a:p>
          <a:r>
            <a:rPr lang="de-CH" dirty="0" smtClean="0"/>
            <a:t>System möglichst nahe am Berufsauftrag der Volksschule</a:t>
          </a:r>
          <a:endParaRPr lang="de-CH" dirty="0"/>
        </a:p>
      </dgm:t>
    </dgm:pt>
    <dgm:pt modelId="{A25DC509-7267-4DBA-AF9C-B2B85012D871}" type="parTrans" cxnId="{AA23FBE8-C959-4663-9A7C-113E84E65F3E}">
      <dgm:prSet/>
      <dgm:spPr/>
      <dgm:t>
        <a:bodyPr/>
        <a:lstStyle/>
        <a:p>
          <a:endParaRPr lang="de-CH"/>
        </a:p>
      </dgm:t>
    </dgm:pt>
    <dgm:pt modelId="{BFAAD156-3F41-4A87-B2FA-876927C55003}" type="sibTrans" cxnId="{AA23FBE8-C959-4663-9A7C-113E84E65F3E}">
      <dgm:prSet/>
      <dgm:spPr/>
      <dgm:t>
        <a:bodyPr/>
        <a:lstStyle/>
        <a:p>
          <a:endParaRPr lang="de-CH"/>
        </a:p>
      </dgm:t>
    </dgm:pt>
    <dgm:pt modelId="{7B7A1A5F-EE0F-4D71-8EE7-3450BF14FECA}">
      <dgm:prSet phldrT="[Text]"/>
      <dgm:spPr/>
      <dgm:t>
        <a:bodyPr/>
        <a:lstStyle/>
        <a:p>
          <a:r>
            <a:rPr lang="de-CH" dirty="0" smtClean="0"/>
            <a:t>Abbildung der zu leistenden Arbeiten und Möglichkeit, diese flexibel unter die LP aufzuteilen. Gerechte Behandlung der Lehrpersonen mit kleinen </a:t>
          </a:r>
          <a:r>
            <a:rPr lang="de-CH" dirty="0" err="1" smtClean="0"/>
            <a:t>Pensen</a:t>
          </a:r>
          <a:r>
            <a:rPr lang="de-CH" dirty="0" smtClean="0"/>
            <a:t>, da sich diese an einer Musikschule nicht vermeiden lassen.</a:t>
          </a:r>
          <a:endParaRPr lang="de-CH" dirty="0"/>
        </a:p>
      </dgm:t>
    </dgm:pt>
    <dgm:pt modelId="{0D48A2BA-3B3C-4B2F-A288-9A7602C89910}" type="parTrans" cxnId="{3288ADEB-636B-4D73-BED7-B552C73930D4}">
      <dgm:prSet/>
      <dgm:spPr/>
      <dgm:t>
        <a:bodyPr/>
        <a:lstStyle/>
        <a:p>
          <a:endParaRPr lang="de-CH"/>
        </a:p>
      </dgm:t>
    </dgm:pt>
    <dgm:pt modelId="{8B570ACA-955C-4528-90B3-2AD6EAD0290C}" type="sibTrans" cxnId="{3288ADEB-636B-4D73-BED7-B552C73930D4}">
      <dgm:prSet/>
      <dgm:spPr/>
      <dgm:t>
        <a:bodyPr/>
        <a:lstStyle/>
        <a:p>
          <a:endParaRPr lang="de-CH"/>
        </a:p>
      </dgm:t>
    </dgm:pt>
    <dgm:pt modelId="{9E3A21C8-89BE-4DD9-AA40-C04FC20A9D02}">
      <dgm:prSet phldrT="[Text]"/>
      <dgm:spPr/>
      <dgm:t>
        <a:bodyPr/>
        <a:lstStyle/>
        <a:p>
          <a:endParaRPr lang="de-CH" dirty="0"/>
        </a:p>
      </dgm:t>
    </dgm:pt>
    <dgm:pt modelId="{5F834826-CE74-4E34-A5B2-701A79D0D315}" type="parTrans" cxnId="{25A2327E-2F6E-45C1-9A69-505ECCE600B7}">
      <dgm:prSet/>
      <dgm:spPr/>
      <dgm:t>
        <a:bodyPr/>
        <a:lstStyle/>
        <a:p>
          <a:endParaRPr lang="de-CH"/>
        </a:p>
      </dgm:t>
    </dgm:pt>
    <dgm:pt modelId="{B01609C6-D0A8-4150-9447-282270582989}" type="sibTrans" cxnId="{25A2327E-2F6E-45C1-9A69-505ECCE600B7}">
      <dgm:prSet/>
      <dgm:spPr/>
      <dgm:t>
        <a:bodyPr/>
        <a:lstStyle/>
        <a:p>
          <a:endParaRPr lang="de-CH"/>
        </a:p>
      </dgm:t>
    </dgm:pt>
    <dgm:pt modelId="{74015D30-4E81-4D2E-B19E-826B52B14E87}" type="pres">
      <dgm:prSet presAssocID="{E5526517-F03B-4CE8-A320-B78CB5CF84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D5EA9C56-3284-4AAF-AE37-4A305EA171B7}" type="pres">
      <dgm:prSet presAssocID="{3CE68FC3-75F4-4783-A087-172A97B408D4}" presName="roof" presStyleLbl="dkBgShp" presStyleIdx="0" presStyleCnt="2"/>
      <dgm:spPr/>
      <dgm:t>
        <a:bodyPr/>
        <a:lstStyle/>
        <a:p>
          <a:endParaRPr lang="de-CH"/>
        </a:p>
      </dgm:t>
    </dgm:pt>
    <dgm:pt modelId="{0EA12D17-536E-4CD5-BB18-48C3CC39880D}" type="pres">
      <dgm:prSet presAssocID="{3CE68FC3-75F4-4783-A087-172A97B408D4}" presName="pillars" presStyleCnt="0"/>
      <dgm:spPr/>
    </dgm:pt>
    <dgm:pt modelId="{D7173BFF-7419-4712-83C3-7FAF4ED58C46}" type="pres">
      <dgm:prSet presAssocID="{3CE68FC3-75F4-4783-A087-172A97B408D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7C05F9D-2795-4C95-85FE-359CF0EA5587}" type="pres">
      <dgm:prSet presAssocID="{7B7A1A5F-EE0F-4D71-8EE7-3450BF14FEC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F30DFBA-D6DB-4D41-801E-A82424198EA7}" type="pres">
      <dgm:prSet presAssocID="{9E3A21C8-89BE-4DD9-AA40-C04FC20A9D0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450C119-081B-44EC-BF6B-3D7722DCB7BD}" type="pres">
      <dgm:prSet presAssocID="{3CE68FC3-75F4-4783-A087-172A97B408D4}" presName="base" presStyleLbl="dkBgShp" presStyleIdx="1" presStyleCnt="2"/>
      <dgm:spPr/>
    </dgm:pt>
  </dgm:ptLst>
  <dgm:cxnLst>
    <dgm:cxn modelId="{3288ADEB-636B-4D73-BED7-B552C73930D4}" srcId="{3CE68FC3-75F4-4783-A087-172A97B408D4}" destId="{7B7A1A5F-EE0F-4D71-8EE7-3450BF14FECA}" srcOrd="1" destOrd="0" parTransId="{0D48A2BA-3B3C-4B2F-A288-9A7602C89910}" sibTransId="{8B570ACA-955C-4528-90B3-2AD6EAD0290C}"/>
    <dgm:cxn modelId="{AA23FBE8-C959-4663-9A7C-113E84E65F3E}" srcId="{3CE68FC3-75F4-4783-A087-172A97B408D4}" destId="{2C1CCE4B-77EC-46D2-8146-273A1C236A41}" srcOrd="0" destOrd="0" parTransId="{A25DC509-7267-4DBA-AF9C-B2B85012D871}" sibTransId="{BFAAD156-3F41-4A87-B2FA-876927C55003}"/>
    <dgm:cxn modelId="{F1B30397-FCBA-4682-B40E-21FD7D134B37}" type="presOf" srcId="{E5526517-F03B-4CE8-A320-B78CB5CF84CE}" destId="{74015D30-4E81-4D2E-B19E-826B52B14E87}" srcOrd="0" destOrd="0" presId="urn:microsoft.com/office/officeart/2005/8/layout/hList3"/>
    <dgm:cxn modelId="{6A71F5B3-4ACE-4BEF-A8BD-6C5CE7DD98F6}" srcId="{E5526517-F03B-4CE8-A320-B78CB5CF84CE}" destId="{3CE68FC3-75F4-4783-A087-172A97B408D4}" srcOrd="0" destOrd="0" parTransId="{1AE26640-F5D9-47BC-913E-930D0CF87EE6}" sibTransId="{CB7EEFBC-98C4-48AA-837A-61F400F449F2}"/>
    <dgm:cxn modelId="{CE1152B5-2EB8-4C20-A0B7-196124E637C4}" type="presOf" srcId="{3CE68FC3-75F4-4783-A087-172A97B408D4}" destId="{D5EA9C56-3284-4AAF-AE37-4A305EA171B7}" srcOrd="0" destOrd="0" presId="urn:microsoft.com/office/officeart/2005/8/layout/hList3"/>
    <dgm:cxn modelId="{F3711DA9-6F80-4F09-BC87-3CFE1D3EBD99}" type="presOf" srcId="{7B7A1A5F-EE0F-4D71-8EE7-3450BF14FECA}" destId="{27C05F9D-2795-4C95-85FE-359CF0EA5587}" srcOrd="0" destOrd="0" presId="urn:microsoft.com/office/officeart/2005/8/layout/hList3"/>
    <dgm:cxn modelId="{25A2327E-2F6E-45C1-9A69-505ECCE600B7}" srcId="{3CE68FC3-75F4-4783-A087-172A97B408D4}" destId="{9E3A21C8-89BE-4DD9-AA40-C04FC20A9D02}" srcOrd="2" destOrd="0" parTransId="{5F834826-CE74-4E34-A5B2-701A79D0D315}" sibTransId="{B01609C6-D0A8-4150-9447-282270582989}"/>
    <dgm:cxn modelId="{6AD0799B-F148-4DC9-A005-B604EA444945}" type="presOf" srcId="{2C1CCE4B-77EC-46D2-8146-273A1C236A41}" destId="{D7173BFF-7419-4712-83C3-7FAF4ED58C46}" srcOrd="0" destOrd="0" presId="urn:microsoft.com/office/officeart/2005/8/layout/hList3"/>
    <dgm:cxn modelId="{6802A539-C344-4A99-A822-82B04BBE2546}" type="presOf" srcId="{9E3A21C8-89BE-4DD9-AA40-C04FC20A9D02}" destId="{CF30DFBA-D6DB-4D41-801E-A82424198EA7}" srcOrd="0" destOrd="0" presId="urn:microsoft.com/office/officeart/2005/8/layout/hList3"/>
    <dgm:cxn modelId="{2717F138-2424-4696-B477-17D567B2BE8D}" type="presParOf" srcId="{74015D30-4E81-4D2E-B19E-826B52B14E87}" destId="{D5EA9C56-3284-4AAF-AE37-4A305EA171B7}" srcOrd="0" destOrd="0" presId="urn:microsoft.com/office/officeart/2005/8/layout/hList3"/>
    <dgm:cxn modelId="{40C0FDED-2FA9-443F-AA75-2444A84F39AB}" type="presParOf" srcId="{74015D30-4E81-4D2E-B19E-826B52B14E87}" destId="{0EA12D17-536E-4CD5-BB18-48C3CC39880D}" srcOrd="1" destOrd="0" presId="urn:microsoft.com/office/officeart/2005/8/layout/hList3"/>
    <dgm:cxn modelId="{29D9F2C9-232D-4949-8144-32E80C3EC375}" type="presParOf" srcId="{0EA12D17-536E-4CD5-BB18-48C3CC39880D}" destId="{D7173BFF-7419-4712-83C3-7FAF4ED58C46}" srcOrd="0" destOrd="0" presId="urn:microsoft.com/office/officeart/2005/8/layout/hList3"/>
    <dgm:cxn modelId="{6A6393DD-F3BE-4A81-88F8-B0A133AA626B}" type="presParOf" srcId="{0EA12D17-536E-4CD5-BB18-48C3CC39880D}" destId="{27C05F9D-2795-4C95-85FE-359CF0EA5587}" srcOrd="1" destOrd="0" presId="urn:microsoft.com/office/officeart/2005/8/layout/hList3"/>
    <dgm:cxn modelId="{861C295D-420F-40ED-9F49-09C63C4C8606}" type="presParOf" srcId="{0EA12D17-536E-4CD5-BB18-48C3CC39880D}" destId="{CF30DFBA-D6DB-4D41-801E-A82424198EA7}" srcOrd="2" destOrd="0" presId="urn:microsoft.com/office/officeart/2005/8/layout/hList3"/>
    <dgm:cxn modelId="{46BC62D4-0802-45BE-A3D5-6240A4B30A22}" type="presParOf" srcId="{74015D30-4E81-4D2E-B19E-826B52B14E87}" destId="{E450C119-081B-44EC-BF6B-3D7722DCB7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526517-F03B-4CE8-A320-B78CB5CF84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CE68FC3-75F4-4783-A087-172A97B408D4}">
      <dgm:prSet phldrT="[Text]"/>
      <dgm:spPr/>
      <dgm:t>
        <a:bodyPr/>
        <a:lstStyle/>
        <a:p>
          <a:r>
            <a:rPr lang="de-CH" dirty="0" smtClean="0"/>
            <a:t>Die wichtigsten Ziele bei der Erarbeitung des Berufsauftrages an der Musikschule Wil</a:t>
          </a:r>
          <a:endParaRPr lang="de-CH" dirty="0"/>
        </a:p>
      </dgm:t>
    </dgm:pt>
    <dgm:pt modelId="{1AE26640-F5D9-47BC-913E-930D0CF87EE6}" type="parTrans" cxnId="{6A71F5B3-4ACE-4BEF-A8BD-6C5CE7DD98F6}">
      <dgm:prSet/>
      <dgm:spPr/>
      <dgm:t>
        <a:bodyPr/>
        <a:lstStyle/>
        <a:p>
          <a:endParaRPr lang="de-CH"/>
        </a:p>
      </dgm:t>
    </dgm:pt>
    <dgm:pt modelId="{CB7EEFBC-98C4-48AA-837A-61F400F449F2}" type="sibTrans" cxnId="{6A71F5B3-4ACE-4BEF-A8BD-6C5CE7DD98F6}">
      <dgm:prSet/>
      <dgm:spPr/>
      <dgm:t>
        <a:bodyPr/>
        <a:lstStyle/>
        <a:p>
          <a:endParaRPr lang="de-CH"/>
        </a:p>
      </dgm:t>
    </dgm:pt>
    <dgm:pt modelId="{2C1CCE4B-77EC-46D2-8146-273A1C236A41}">
      <dgm:prSet phldrT="[Text]"/>
      <dgm:spPr/>
      <dgm:t>
        <a:bodyPr/>
        <a:lstStyle/>
        <a:p>
          <a:r>
            <a:rPr lang="de-CH" dirty="0" smtClean="0"/>
            <a:t>System möglichst nahe am Berufsauftrag der Volksschule</a:t>
          </a:r>
          <a:endParaRPr lang="de-CH" dirty="0"/>
        </a:p>
      </dgm:t>
    </dgm:pt>
    <dgm:pt modelId="{A25DC509-7267-4DBA-AF9C-B2B85012D871}" type="parTrans" cxnId="{AA23FBE8-C959-4663-9A7C-113E84E65F3E}">
      <dgm:prSet/>
      <dgm:spPr/>
      <dgm:t>
        <a:bodyPr/>
        <a:lstStyle/>
        <a:p>
          <a:endParaRPr lang="de-CH"/>
        </a:p>
      </dgm:t>
    </dgm:pt>
    <dgm:pt modelId="{BFAAD156-3F41-4A87-B2FA-876927C55003}" type="sibTrans" cxnId="{AA23FBE8-C959-4663-9A7C-113E84E65F3E}">
      <dgm:prSet/>
      <dgm:spPr/>
      <dgm:t>
        <a:bodyPr/>
        <a:lstStyle/>
        <a:p>
          <a:endParaRPr lang="de-CH"/>
        </a:p>
      </dgm:t>
    </dgm:pt>
    <dgm:pt modelId="{7B7A1A5F-EE0F-4D71-8EE7-3450BF14FECA}">
      <dgm:prSet phldrT="[Text]"/>
      <dgm:spPr/>
      <dgm:t>
        <a:bodyPr/>
        <a:lstStyle/>
        <a:p>
          <a:r>
            <a:rPr lang="de-CH" dirty="0" smtClean="0"/>
            <a:t>Abbildung der zu leistenden Arbeiten und Möglichkeit, diese flexibel unter die LP aufzuteilen. Gerechte Behandlung der Lehrpersonen mit kleinen </a:t>
          </a:r>
          <a:r>
            <a:rPr lang="de-CH" dirty="0" err="1" smtClean="0"/>
            <a:t>Pensen</a:t>
          </a:r>
          <a:r>
            <a:rPr lang="de-CH" dirty="0" smtClean="0"/>
            <a:t>, da sich diese an einer Musikschule nicht vermeiden lassen.</a:t>
          </a:r>
          <a:endParaRPr lang="de-CH" dirty="0"/>
        </a:p>
      </dgm:t>
    </dgm:pt>
    <dgm:pt modelId="{0D48A2BA-3B3C-4B2F-A288-9A7602C89910}" type="parTrans" cxnId="{3288ADEB-636B-4D73-BED7-B552C73930D4}">
      <dgm:prSet/>
      <dgm:spPr/>
      <dgm:t>
        <a:bodyPr/>
        <a:lstStyle/>
        <a:p>
          <a:endParaRPr lang="de-CH"/>
        </a:p>
      </dgm:t>
    </dgm:pt>
    <dgm:pt modelId="{8B570ACA-955C-4528-90B3-2AD6EAD0290C}" type="sibTrans" cxnId="{3288ADEB-636B-4D73-BED7-B552C73930D4}">
      <dgm:prSet/>
      <dgm:spPr/>
      <dgm:t>
        <a:bodyPr/>
        <a:lstStyle/>
        <a:p>
          <a:endParaRPr lang="de-CH"/>
        </a:p>
      </dgm:t>
    </dgm:pt>
    <dgm:pt modelId="{9E3A21C8-89BE-4DD9-AA40-C04FC20A9D02}">
      <dgm:prSet phldrT="[Text]"/>
      <dgm:spPr/>
      <dgm:t>
        <a:bodyPr/>
        <a:lstStyle/>
        <a:p>
          <a:r>
            <a:rPr lang="de-CH" dirty="0" smtClean="0"/>
            <a:t>Verbesserung im Bereich der Ensembleentschädigung und Ensembleunterstützung</a:t>
          </a:r>
          <a:endParaRPr lang="de-CH" dirty="0"/>
        </a:p>
      </dgm:t>
    </dgm:pt>
    <dgm:pt modelId="{5F834826-CE74-4E34-A5B2-701A79D0D315}" type="parTrans" cxnId="{25A2327E-2F6E-45C1-9A69-505ECCE600B7}">
      <dgm:prSet/>
      <dgm:spPr/>
      <dgm:t>
        <a:bodyPr/>
        <a:lstStyle/>
        <a:p>
          <a:endParaRPr lang="de-CH"/>
        </a:p>
      </dgm:t>
    </dgm:pt>
    <dgm:pt modelId="{B01609C6-D0A8-4150-9447-282270582989}" type="sibTrans" cxnId="{25A2327E-2F6E-45C1-9A69-505ECCE600B7}">
      <dgm:prSet/>
      <dgm:spPr/>
      <dgm:t>
        <a:bodyPr/>
        <a:lstStyle/>
        <a:p>
          <a:endParaRPr lang="de-CH"/>
        </a:p>
      </dgm:t>
    </dgm:pt>
    <dgm:pt modelId="{74015D30-4E81-4D2E-B19E-826B52B14E87}" type="pres">
      <dgm:prSet presAssocID="{E5526517-F03B-4CE8-A320-B78CB5CF84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D5EA9C56-3284-4AAF-AE37-4A305EA171B7}" type="pres">
      <dgm:prSet presAssocID="{3CE68FC3-75F4-4783-A087-172A97B408D4}" presName="roof" presStyleLbl="dkBgShp" presStyleIdx="0" presStyleCnt="2"/>
      <dgm:spPr/>
      <dgm:t>
        <a:bodyPr/>
        <a:lstStyle/>
        <a:p>
          <a:endParaRPr lang="de-CH"/>
        </a:p>
      </dgm:t>
    </dgm:pt>
    <dgm:pt modelId="{0EA12D17-536E-4CD5-BB18-48C3CC39880D}" type="pres">
      <dgm:prSet presAssocID="{3CE68FC3-75F4-4783-A087-172A97B408D4}" presName="pillars" presStyleCnt="0"/>
      <dgm:spPr/>
    </dgm:pt>
    <dgm:pt modelId="{D7173BFF-7419-4712-83C3-7FAF4ED58C46}" type="pres">
      <dgm:prSet presAssocID="{3CE68FC3-75F4-4783-A087-172A97B408D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7C05F9D-2795-4C95-85FE-359CF0EA5587}" type="pres">
      <dgm:prSet presAssocID="{7B7A1A5F-EE0F-4D71-8EE7-3450BF14FEC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F30DFBA-D6DB-4D41-801E-A82424198EA7}" type="pres">
      <dgm:prSet presAssocID="{9E3A21C8-89BE-4DD9-AA40-C04FC20A9D0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450C119-081B-44EC-BF6B-3D7722DCB7BD}" type="pres">
      <dgm:prSet presAssocID="{3CE68FC3-75F4-4783-A087-172A97B408D4}" presName="base" presStyleLbl="dkBgShp" presStyleIdx="1" presStyleCnt="2"/>
      <dgm:spPr/>
    </dgm:pt>
  </dgm:ptLst>
  <dgm:cxnLst>
    <dgm:cxn modelId="{3288ADEB-636B-4D73-BED7-B552C73930D4}" srcId="{3CE68FC3-75F4-4783-A087-172A97B408D4}" destId="{7B7A1A5F-EE0F-4D71-8EE7-3450BF14FECA}" srcOrd="1" destOrd="0" parTransId="{0D48A2BA-3B3C-4B2F-A288-9A7602C89910}" sibTransId="{8B570ACA-955C-4528-90B3-2AD6EAD0290C}"/>
    <dgm:cxn modelId="{AA23FBE8-C959-4663-9A7C-113E84E65F3E}" srcId="{3CE68FC3-75F4-4783-A087-172A97B408D4}" destId="{2C1CCE4B-77EC-46D2-8146-273A1C236A41}" srcOrd="0" destOrd="0" parTransId="{A25DC509-7267-4DBA-AF9C-B2B85012D871}" sibTransId="{BFAAD156-3F41-4A87-B2FA-876927C55003}"/>
    <dgm:cxn modelId="{0A51FB6F-7496-4A2B-BFD4-3CE47544902A}" type="presOf" srcId="{9E3A21C8-89BE-4DD9-AA40-C04FC20A9D02}" destId="{CF30DFBA-D6DB-4D41-801E-A82424198EA7}" srcOrd="0" destOrd="0" presId="urn:microsoft.com/office/officeart/2005/8/layout/hList3"/>
    <dgm:cxn modelId="{6A71F5B3-4ACE-4BEF-A8BD-6C5CE7DD98F6}" srcId="{E5526517-F03B-4CE8-A320-B78CB5CF84CE}" destId="{3CE68FC3-75F4-4783-A087-172A97B408D4}" srcOrd="0" destOrd="0" parTransId="{1AE26640-F5D9-47BC-913E-930D0CF87EE6}" sibTransId="{CB7EEFBC-98C4-48AA-837A-61F400F449F2}"/>
    <dgm:cxn modelId="{952DC0B0-41ED-415B-8EA6-5FEBCD539643}" type="presOf" srcId="{E5526517-F03B-4CE8-A320-B78CB5CF84CE}" destId="{74015D30-4E81-4D2E-B19E-826B52B14E87}" srcOrd="0" destOrd="0" presId="urn:microsoft.com/office/officeart/2005/8/layout/hList3"/>
    <dgm:cxn modelId="{CA2C8B7C-B591-4243-BDEC-B590FE0338D0}" type="presOf" srcId="{3CE68FC3-75F4-4783-A087-172A97B408D4}" destId="{D5EA9C56-3284-4AAF-AE37-4A305EA171B7}" srcOrd="0" destOrd="0" presId="urn:microsoft.com/office/officeart/2005/8/layout/hList3"/>
    <dgm:cxn modelId="{FC505460-D83D-489C-9DCE-0612792AEE93}" type="presOf" srcId="{7B7A1A5F-EE0F-4D71-8EE7-3450BF14FECA}" destId="{27C05F9D-2795-4C95-85FE-359CF0EA5587}" srcOrd="0" destOrd="0" presId="urn:microsoft.com/office/officeart/2005/8/layout/hList3"/>
    <dgm:cxn modelId="{B656A220-6FBE-4A5C-BB2C-BED79E5FA927}" type="presOf" srcId="{2C1CCE4B-77EC-46D2-8146-273A1C236A41}" destId="{D7173BFF-7419-4712-83C3-7FAF4ED58C46}" srcOrd="0" destOrd="0" presId="urn:microsoft.com/office/officeart/2005/8/layout/hList3"/>
    <dgm:cxn modelId="{25A2327E-2F6E-45C1-9A69-505ECCE600B7}" srcId="{3CE68FC3-75F4-4783-A087-172A97B408D4}" destId="{9E3A21C8-89BE-4DD9-AA40-C04FC20A9D02}" srcOrd="2" destOrd="0" parTransId="{5F834826-CE74-4E34-A5B2-701A79D0D315}" sibTransId="{B01609C6-D0A8-4150-9447-282270582989}"/>
    <dgm:cxn modelId="{3182069A-9534-4818-AC70-44E8DCC6CA28}" type="presParOf" srcId="{74015D30-4E81-4D2E-B19E-826B52B14E87}" destId="{D5EA9C56-3284-4AAF-AE37-4A305EA171B7}" srcOrd="0" destOrd="0" presId="urn:microsoft.com/office/officeart/2005/8/layout/hList3"/>
    <dgm:cxn modelId="{DF03C2C8-D997-431B-9448-2B897CBFF8BF}" type="presParOf" srcId="{74015D30-4E81-4D2E-B19E-826B52B14E87}" destId="{0EA12D17-536E-4CD5-BB18-48C3CC39880D}" srcOrd="1" destOrd="0" presId="urn:microsoft.com/office/officeart/2005/8/layout/hList3"/>
    <dgm:cxn modelId="{26AC3CA3-1EC1-4119-98D6-2FED43494A79}" type="presParOf" srcId="{0EA12D17-536E-4CD5-BB18-48C3CC39880D}" destId="{D7173BFF-7419-4712-83C3-7FAF4ED58C46}" srcOrd="0" destOrd="0" presId="urn:microsoft.com/office/officeart/2005/8/layout/hList3"/>
    <dgm:cxn modelId="{A382443B-0ADA-4E61-9BA3-529501D4FAF1}" type="presParOf" srcId="{0EA12D17-536E-4CD5-BB18-48C3CC39880D}" destId="{27C05F9D-2795-4C95-85FE-359CF0EA5587}" srcOrd="1" destOrd="0" presId="urn:microsoft.com/office/officeart/2005/8/layout/hList3"/>
    <dgm:cxn modelId="{B7A1BA61-B888-4391-A84B-BD606E4F199F}" type="presParOf" srcId="{0EA12D17-536E-4CD5-BB18-48C3CC39880D}" destId="{CF30DFBA-D6DB-4D41-801E-A82424198EA7}" srcOrd="2" destOrd="0" presId="urn:microsoft.com/office/officeart/2005/8/layout/hList3"/>
    <dgm:cxn modelId="{1190C890-25AD-4CCA-BED8-DC2CBF60CEBF}" type="presParOf" srcId="{74015D30-4E81-4D2E-B19E-826B52B14E87}" destId="{E450C119-081B-44EC-BF6B-3D7722DCB7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4094DB-542D-41A1-A3EF-5E61445F763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1CC39FB-C3F6-496B-B062-73EA2B3BF60D}">
      <dgm:prSet phldrT="[Text]" custT="1"/>
      <dgm:spPr/>
      <dgm:t>
        <a:bodyPr/>
        <a:lstStyle/>
        <a:p>
          <a:r>
            <a:rPr lang="de-CH" sz="1600" dirty="0" smtClean="0"/>
            <a:t>Sollen MGS, Ensemble und Instrumentalunterricht in verschiedenen Kategorien entschädigt werden?</a:t>
          </a:r>
          <a:endParaRPr lang="de-CH" sz="1600" dirty="0"/>
        </a:p>
      </dgm:t>
    </dgm:pt>
    <dgm:pt modelId="{EDA0EEFF-98D7-460A-96B3-091708669DB5}" type="parTrans" cxnId="{DE4FE016-86E9-40B9-B0DA-00FFD273CCFD}">
      <dgm:prSet/>
      <dgm:spPr/>
      <dgm:t>
        <a:bodyPr/>
        <a:lstStyle/>
        <a:p>
          <a:endParaRPr lang="de-CH" sz="4000"/>
        </a:p>
      </dgm:t>
    </dgm:pt>
    <dgm:pt modelId="{5E3156B5-DEE0-465A-94C5-9523E6CE3598}" type="sibTrans" cxnId="{DE4FE016-86E9-40B9-B0DA-00FFD273CCFD}">
      <dgm:prSet/>
      <dgm:spPr/>
      <dgm:t>
        <a:bodyPr/>
        <a:lstStyle/>
        <a:p>
          <a:endParaRPr lang="de-CH" sz="4000"/>
        </a:p>
      </dgm:t>
    </dgm:pt>
    <dgm:pt modelId="{D4AC073F-CACB-4A49-AE48-37EFB469B4A0}" type="pres">
      <dgm:prSet presAssocID="{DB4094DB-542D-41A1-A3EF-5E61445F7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7AAEE73-5CC1-44A2-B1BC-36C43DBC0C35}" type="pres">
      <dgm:prSet presAssocID="{51CC39FB-C3F6-496B-B062-73EA2B3BF60D}" presName="parentLin" presStyleCnt="0"/>
      <dgm:spPr/>
    </dgm:pt>
    <dgm:pt modelId="{680A9B33-3325-46B7-A6AF-D43711E9675F}" type="pres">
      <dgm:prSet presAssocID="{51CC39FB-C3F6-496B-B062-73EA2B3BF60D}" presName="parentLeftMargin" presStyleLbl="node1" presStyleIdx="0" presStyleCnt="1"/>
      <dgm:spPr/>
      <dgm:t>
        <a:bodyPr/>
        <a:lstStyle/>
        <a:p>
          <a:endParaRPr lang="de-CH"/>
        </a:p>
      </dgm:t>
    </dgm:pt>
    <dgm:pt modelId="{3C1CD794-5E4E-46B2-A432-EEC89FA9A722}" type="pres">
      <dgm:prSet presAssocID="{51CC39FB-C3F6-496B-B062-73EA2B3BF60D}" presName="parentText" presStyleLbl="node1" presStyleIdx="0" presStyleCnt="1" custScaleY="5533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3E50464-88AB-4710-8114-7BA4BBE203D8}" type="pres">
      <dgm:prSet presAssocID="{51CC39FB-C3F6-496B-B062-73EA2B3BF60D}" presName="negativeSpace" presStyleCnt="0"/>
      <dgm:spPr/>
    </dgm:pt>
    <dgm:pt modelId="{6E7C9025-BD99-439C-A4B0-5FB64FF03512}" type="pres">
      <dgm:prSet presAssocID="{51CC39FB-C3F6-496B-B062-73EA2B3BF60D}" presName="childText" presStyleLbl="conFgAcc1" presStyleIdx="0" presStyleCnt="1" custScaleY="4452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783C202-E3F8-4250-86E8-571A5F3D7A5F}" type="presOf" srcId="{51CC39FB-C3F6-496B-B062-73EA2B3BF60D}" destId="{3C1CD794-5E4E-46B2-A432-EEC89FA9A722}" srcOrd="1" destOrd="0" presId="urn:microsoft.com/office/officeart/2005/8/layout/list1"/>
    <dgm:cxn modelId="{DE4FE016-86E9-40B9-B0DA-00FFD273CCFD}" srcId="{DB4094DB-542D-41A1-A3EF-5E61445F763E}" destId="{51CC39FB-C3F6-496B-B062-73EA2B3BF60D}" srcOrd="0" destOrd="0" parTransId="{EDA0EEFF-98D7-460A-96B3-091708669DB5}" sibTransId="{5E3156B5-DEE0-465A-94C5-9523E6CE3598}"/>
    <dgm:cxn modelId="{277731B8-DFF7-4101-843E-8D2B3306B926}" type="presOf" srcId="{51CC39FB-C3F6-496B-B062-73EA2B3BF60D}" destId="{680A9B33-3325-46B7-A6AF-D43711E9675F}" srcOrd="0" destOrd="0" presId="urn:microsoft.com/office/officeart/2005/8/layout/list1"/>
    <dgm:cxn modelId="{7E0AD6C2-AD44-46ED-9B40-21C67754ADA1}" type="presOf" srcId="{DB4094DB-542D-41A1-A3EF-5E61445F763E}" destId="{D4AC073F-CACB-4A49-AE48-37EFB469B4A0}" srcOrd="0" destOrd="0" presId="urn:microsoft.com/office/officeart/2005/8/layout/list1"/>
    <dgm:cxn modelId="{9F97C076-12D7-480D-85C0-E2A65AAD0EB7}" type="presParOf" srcId="{D4AC073F-CACB-4A49-AE48-37EFB469B4A0}" destId="{27AAEE73-5CC1-44A2-B1BC-36C43DBC0C35}" srcOrd="0" destOrd="0" presId="urn:microsoft.com/office/officeart/2005/8/layout/list1"/>
    <dgm:cxn modelId="{66F8127C-41D2-44A6-8332-0807BDB3E5D0}" type="presParOf" srcId="{27AAEE73-5CC1-44A2-B1BC-36C43DBC0C35}" destId="{680A9B33-3325-46B7-A6AF-D43711E9675F}" srcOrd="0" destOrd="0" presId="urn:microsoft.com/office/officeart/2005/8/layout/list1"/>
    <dgm:cxn modelId="{5D0681BC-42C9-4FD7-8632-0E0B7678ACC2}" type="presParOf" srcId="{27AAEE73-5CC1-44A2-B1BC-36C43DBC0C35}" destId="{3C1CD794-5E4E-46B2-A432-EEC89FA9A722}" srcOrd="1" destOrd="0" presId="urn:microsoft.com/office/officeart/2005/8/layout/list1"/>
    <dgm:cxn modelId="{FA8AB91D-2156-4519-9EA1-4CD61A771950}" type="presParOf" srcId="{D4AC073F-CACB-4A49-AE48-37EFB469B4A0}" destId="{03E50464-88AB-4710-8114-7BA4BBE203D8}" srcOrd="1" destOrd="0" presId="urn:microsoft.com/office/officeart/2005/8/layout/list1"/>
    <dgm:cxn modelId="{CFBD7507-A987-4BB0-895D-176F5EF03C75}" type="presParOf" srcId="{D4AC073F-CACB-4A49-AE48-37EFB469B4A0}" destId="{6E7C9025-BD99-439C-A4B0-5FB64FF0351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4094DB-542D-41A1-A3EF-5E61445F763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1CC39FB-C3F6-496B-B062-73EA2B3BF60D}">
      <dgm:prSet phldrT="[Text]" custT="1"/>
      <dgm:spPr/>
      <dgm:t>
        <a:bodyPr/>
        <a:lstStyle/>
        <a:p>
          <a:r>
            <a:rPr lang="de-CH" sz="1600" dirty="0" smtClean="0"/>
            <a:t>Sollen MGS, Ensemble und Instrumentalunterricht in verschiedenen Kategorien entschädigt werden?</a:t>
          </a:r>
          <a:endParaRPr lang="de-CH" sz="1600" dirty="0"/>
        </a:p>
      </dgm:t>
    </dgm:pt>
    <dgm:pt modelId="{EDA0EEFF-98D7-460A-96B3-091708669DB5}" type="parTrans" cxnId="{DE4FE016-86E9-40B9-B0DA-00FFD273CCFD}">
      <dgm:prSet/>
      <dgm:spPr/>
      <dgm:t>
        <a:bodyPr/>
        <a:lstStyle/>
        <a:p>
          <a:endParaRPr lang="de-CH" sz="4000"/>
        </a:p>
      </dgm:t>
    </dgm:pt>
    <dgm:pt modelId="{5E3156B5-DEE0-465A-94C5-9523E6CE3598}" type="sibTrans" cxnId="{DE4FE016-86E9-40B9-B0DA-00FFD273CCFD}">
      <dgm:prSet/>
      <dgm:spPr/>
      <dgm:t>
        <a:bodyPr/>
        <a:lstStyle/>
        <a:p>
          <a:endParaRPr lang="de-CH" sz="4000"/>
        </a:p>
      </dgm:t>
    </dgm:pt>
    <dgm:pt modelId="{4A9E161D-A9E3-43B5-A9D9-BC896930C5C1}">
      <dgm:prSet phldrT="[Text]" custT="1"/>
      <dgm:spPr/>
      <dgm:t>
        <a:bodyPr/>
        <a:lstStyle/>
        <a:p>
          <a:r>
            <a:rPr lang="de-CH" sz="1600" dirty="0" smtClean="0"/>
            <a:t>Auf die unterschiedlichen Voraussetzungen wird mit unterschiedlichen Flexibilisierungen reagiert:</a:t>
          </a:r>
        </a:p>
      </dgm:t>
    </dgm:pt>
    <dgm:pt modelId="{6440056A-3937-46A3-9E0C-C7807C30146D}" type="sibTrans" cxnId="{C2BADA56-E278-40CC-9F8B-59A91387AD0B}">
      <dgm:prSet/>
      <dgm:spPr/>
      <dgm:t>
        <a:bodyPr/>
        <a:lstStyle/>
        <a:p>
          <a:endParaRPr lang="de-CH" sz="4000"/>
        </a:p>
      </dgm:t>
    </dgm:pt>
    <dgm:pt modelId="{B08C51B7-B555-4FC4-A447-4BE9F777938F}" type="parTrans" cxnId="{C2BADA56-E278-40CC-9F8B-59A91387AD0B}">
      <dgm:prSet/>
      <dgm:spPr/>
      <dgm:t>
        <a:bodyPr/>
        <a:lstStyle/>
        <a:p>
          <a:endParaRPr lang="de-CH" sz="4000"/>
        </a:p>
      </dgm:t>
    </dgm:pt>
    <dgm:pt modelId="{5C9A0652-9F6D-42A4-A102-D03191C25785}">
      <dgm:prSet phldrT="[Text]" custT="1"/>
      <dgm:spPr/>
      <dgm:t>
        <a:bodyPr/>
        <a:lstStyle/>
        <a:p>
          <a:r>
            <a:rPr lang="de-CH" sz="1600" dirty="0" smtClean="0"/>
            <a:t>MGS: </a:t>
          </a:r>
          <a:r>
            <a:rPr lang="de-CH" sz="1600" dirty="0" err="1" smtClean="0"/>
            <a:t>Lektionszeit</a:t>
          </a:r>
          <a:r>
            <a:rPr lang="de-CH" sz="1600" dirty="0" smtClean="0"/>
            <a:t> 50 Min. analog Volksschullehrpersonen</a:t>
          </a:r>
        </a:p>
      </dgm:t>
    </dgm:pt>
    <dgm:pt modelId="{4C0A59F7-C61A-41D8-BCA7-1EB4F98E5A2B}" type="parTrans" cxnId="{F4890D77-8F64-4D38-ADCB-56639FFBDB31}">
      <dgm:prSet/>
      <dgm:spPr/>
      <dgm:t>
        <a:bodyPr/>
        <a:lstStyle/>
        <a:p>
          <a:endParaRPr lang="de-CH" sz="1600"/>
        </a:p>
      </dgm:t>
    </dgm:pt>
    <dgm:pt modelId="{B7E1448B-3C93-414C-9B5B-0A167DD32FFF}" type="sibTrans" cxnId="{F4890D77-8F64-4D38-ADCB-56639FFBDB31}">
      <dgm:prSet/>
      <dgm:spPr/>
      <dgm:t>
        <a:bodyPr/>
        <a:lstStyle/>
        <a:p>
          <a:endParaRPr lang="de-CH" sz="1600"/>
        </a:p>
      </dgm:t>
    </dgm:pt>
    <dgm:pt modelId="{29B5ED72-E0D9-4184-8538-D6AB934F05D4}">
      <dgm:prSet phldrT="[Text]" custT="1"/>
      <dgm:spPr/>
      <dgm:t>
        <a:bodyPr/>
        <a:lstStyle/>
        <a:p>
          <a:r>
            <a:rPr lang="de-CH" sz="1600" dirty="0" smtClean="0"/>
            <a:t>Ensemble: </a:t>
          </a:r>
          <a:r>
            <a:rPr lang="de-CH" sz="1600" dirty="0" err="1" smtClean="0"/>
            <a:t>Lektionszeit</a:t>
          </a:r>
          <a:r>
            <a:rPr lang="de-CH" sz="1600" dirty="0" smtClean="0"/>
            <a:t> 50 Min., Verlagerung von Stunden vom Arbeitsfeld Unterricht zum Arbeitsfeld Schülerinnen und Schüler, Registerproben, Teamteaching als zusätzliche Unterrichtszeit</a:t>
          </a:r>
        </a:p>
      </dgm:t>
    </dgm:pt>
    <dgm:pt modelId="{B74F2A74-C3BD-40C9-9721-6E13153E1AB6}" type="parTrans" cxnId="{6E143A38-FE33-4902-95DD-0FBDBB3A9C08}">
      <dgm:prSet/>
      <dgm:spPr/>
    </dgm:pt>
    <dgm:pt modelId="{92D9CBA7-BC66-47C5-8760-75A96F6D48E6}" type="sibTrans" cxnId="{6E143A38-FE33-4902-95DD-0FBDBB3A9C08}">
      <dgm:prSet/>
      <dgm:spPr/>
    </dgm:pt>
    <dgm:pt modelId="{1FD253DB-C961-4342-8B7C-B869A6DF9FFA}">
      <dgm:prSet phldrT="[Text]" custT="1"/>
      <dgm:spPr/>
      <dgm:t>
        <a:bodyPr/>
        <a:lstStyle/>
        <a:p>
          <a:r>
            <a:rPr lang="de-CH" sz="1600" dirty="0" smtClean="0"/>
            <a:t>Instrumentalunterricht mit </a:t>
          </a:r>
          <a:r>
            <a:rPr lang="de-CH" sz="1600" dirty="0" err="1" smtClean="0"/>
            <a:t>Lektionszeit</a:t>
          </a:r>
          <a:r>
            <a:rPr lang="de-CH" sz="1600" dirty="0" smtClean="0"/>
            <a:t> von 60 Min. (im Vergleich zur Volksschule weniger Vor- und Nachbereitung)</a:t>
          </a:r>
        </a:p>
      </dgm:t>
    </dgm:pt>
    <dgm:pt modelId="{16ACBBC7-472A-46EB-B463-11ECEAAE12B5}" type="parTrans" cxnId="{0EDFB80F-94A9-40EC-A5C3-8DD86692D211}">
      <dgm:prSet/>
      <dgm:spPr/>
    </dgm:pt>
    <dgm:pt modelId="{67C27A35-008C-448F-B506-2A655600D911}" type="sibTrans" cxnId="{0EDFB80F-94A9-40EC-A5C3-8DD86692D211}">
      <dgm:prSet/>
      <dgm:spPr/>
    </dgm:pt>
    <dgm:pt modelId="{D4AC073F-CACB-4A49-AE48-37EFB469B4A0}" type="pres">
      <dgm:prSet presAssocID="{DB4094DB-542D-41A1-A3EF-5E61445F7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7AAEE73-5CC1-44A2-B1BC-36C43DBC0C35}" type="pres">
      <dgm:prSet presAssocID="{51CC39FB-C3F6-496B-B062-73EA2B3BF60D}" presName="parentLin" presStyleCnt="0"/>
      <dgm:spPr/>
    </dgm:pt>
    <dgm:pt modelId="{680A9B33-3325-46B7-A6AF-D43711E9675F}" type="pres">
      <dgm:prSet presAssocID="{51CC39FB-C3F6-496B-B062-73EA2B3BF60D}" presName="parentLeftMargin" presStyleLbl="node1" presStyleIdx="0" presStyleCnt="2"/>
      <dgm:spPr/>
      <dgm:t>
        <a:bodyPr/>
        <a:lstStyle/>
        <a:p>
          <a:endParaRPr lang="de-CH"/>
        </a:p>
      </dgm:t>
    </dgm:pt>
    <dgm:pt modelId="{3C1CD794-5E4E-46B2-A432-EEC89FA9A722}" type="pres">
      <dgm:prSet presAssocID="{51CC39FB-C3F6-496B-B062-73EA2B3BF60D}" presName="parentText" presStyleLbl="node1" presStyleIdx="0" presStyleCnt="2" custScaleY="5533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3E50464-88AB-4710-8114-7BA4BBE203D8}" type="pres">
      <dgm:prSet presAssocID="{51CC39FB-C3F6-496B-B062-73EA2B3BF60D}" presName="negativeSpace" presStyleCnt="0"/>
      <dgm:spPr/>
    </dgm:pt>
    <dgm:pt modelId="{6E7C9025-BD99-439C-A4B0-5FB64FF03512}" type="pres">
      <dgm:prSet presAssocID="{51CC39FB-C3F6-496B-B062-73EA2B3BF60D}" presName="childText" presStyleLbl="conFgAcc1" presStyleIdx="0" presStyleCnt="2" custScaleY="4452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D24CA08-5CCA-43C0-9255-56CD90503422}" type="pres">
      <dgm:prSet presAssocID="{5E3156B5-DEE0-465A-94C5-9523E6CE3598}" presName="spaceBetweenRectangles" presStyleCnt="0"/>
      <dgm:spPr/>
    </dgm:pt>
    <dgm:pt modelId="{3BB63FB1-31B8-4096-BE79-8A2FF481252F}" type="pres">
      <dgm:prSet presAssocID="{4A9E161D-A9E3-43B5-A9D9-BC896930C5C1}" presName="parentLin" presStyleCnt="0"/>
      <dgm:spPr/>
    </dgm:pt>
    <dgm:pt modelId="{93ECA403-C071-4C36-81B3-FE87F70911FD}" type="pres">
      <dgm:prSet presAssocID="{4A9E161D-A9E3-43B5-A9D9-BC896930C5C1}" presName="parentLeftMargin" presStyleLbl="node1" presStyleIdx="0" presStyleCnt="2"/>
      <dgm:spPr/>
      <dgm:t>
        <a:bodyPr/>
        <a:lstStyle/>
        <a:p>
          <a:endParaRPr lang="de-CH"/>
        </a:p>
      </dgm:t>
    </dgm:pt>
    <dgm:pt modelId="{D2D683A2-A141-4595-8CCE-CD5263C98D25}" type="pres">
      <dgm:prSet presAssocID="{4A9E161D-A9E3-43B5-A9D9-BC896930C5C1}" presName="parentText" presStyleLbl="node1" presStyleIdx="1" presStyleCnt="2" custScaleX="98930" custScaleY="57737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BCE5FC-9BA9-4F85-AF07-C4BC24FE88E3}" type="pres">
      <dgm:prSet presAssocID="{4A9E161D-A9E3-43B5-A9D9-BC896930C5C1}" presName="negativeSpace" presStyleCnt="0"/>
      <dgm:spPr/>
    </dgm:pt>
    <dgm:pt modelId="{20CDEEE4-E17A-414F-BE12-95DD41585628}" type="pres">
      <dgm:prSet presAssocID="{4A9E161D-A9E3-43B5-A9D9-BC896930C5C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6E143A38-FE33-4902-95DD-0FBDBB3A9C08}" srcId="{4A9E161D-A9E3-43B5-A9D9-BC896930C5C1}" destId="{29B5ED72-E0D9-4184-8538-D6AB934F05D4}" srcOrd="1" destOrd="0" parTransId="{B74F2A74-C3BD-40C9-9721-6E13153E1AB6}" sibTransId="{92D9CBA7-BC66-47C5-8760-75A96F6D48E6}"/>
    <dgm:cxn modelId="{C2BADA56-E278-40CC-9F8B-59A91387AD0B}" srcId="{DB4094DB-542D-41A1-A3EF-5E61445F763E}" destId="{4A9E161D-A9E3-43B5-A9D9-BC896930C5C1}" srcOrd="1" destOrd="0" parTransId="{B08C51B7-B555-4FC4-A447-4BE9F777938F}" sibTransId="{6440056A-3937-46A3-9E0C-C7807C30146D}"/>
    <dgm:cxn modelId="{EA9ABB01-167A-4EBD-BF4E-EC78F8BAD223}" type="presOf" srcId="{5C9A0652-9F6D-42A4-A102-D03191C25785}" destId="{20CDEEE4-E17A-414F-BE12-95DD41585628}" srcOrd="0" destOrd="0" presId="urn:microsoft.com/office/officeart/2005/8/layout/list1"/>
    <dgm:cxn modelId="{DE4FE016-86E9-40B9-B0DA-00FFD273CCFD}" srcId="{DB4094DB-542D-41A1-A3EF-5E61445F763E}" destId="{51CC39FB-C3F6-496B-B062-73EA2B3BF60D}" srcOrd="0" destOrd="0" parTransId="{EDA0EEFF-98D7-460A-96B3-091708669DB5}" sibTransId="{5E3156B5-DEE0-465A-94C5-9523E6CE3598}"/>
    <dgm:cxn modelId="{6B514E32-4FAE-444A-9230-8AEB60C2981C}" type="presOf" srcId="{1FD253DB-C961-4342-8B7C-B869A6DF9FFA}" destId="{20CDEEE4-E17A-414F-BE12-95DD41585628}" srcOrd="0" destOrd="2" presId="urn:microsoft.com/office/officeart/2005/8/layout/list1"/>
    <dgm:cxn modelId="{8CEA06F8-948A-4447-8035-ED985BF035E9}" type="presOf" srcId="{DB4094DB-542D-41A1-A3EF-5E61445F763E}" destId="{D4AC073F-CACB-4A49-AE48-37EFB469B4A0}" srcOrd="0" destOrd="0" presId="urn:microsoft.com/office/officeart/2005/8/layout/list1"/>
    <dgm:cxn modelId="{7E4F502E-B72B-4FB0-A31E-5F63CA722951}" type="presOf" srcId="{4A9E161D-A9E3-43B5-A9D9-BC896930C5C1}" destId="{D2D683A2-A141-4595-8CCE-CD5263C98D25}" srcOrd="1" destOrd="0" presId="urn:microsoft.com/office/officeart/2005/8/layout/list1"/>
    <dgm:cxn modelId="{9A44F1AB-CB2F-4EE2-88F0-82FDC71D1603}" type="presOf" srcId="{4A9E161D-A9E3-43B5-A9D9-BC896930C5C1}" destId="{93ECA403-C071-4C36-81B3-FE87F70911FD}" srcOrd="0" destOrd="0" presId="urn:microsoft.com/office/officeart/2005/8/layout/list1"/>
    <dgm:cxn modelId="{F4890D77-8F64-4D38-ADCB-56639FFBDB31}" srcId="{4A9E161D-A9E3-43B5-A9D9-BC896930C5C1}" destId="{5C9A0652-9F6D-42A4-A102-D03191C25785}" srcOrd="0" destOrd="0" parTransId="{4C0A59F7-C61A-41D8-BCA7-1EB4F98E5A2B}" sibTransId="{B7E1448B-3C93-414C-9B5B-0A167DD32FFF}"/>
    <dgm:cxn modelId="{C148B12D-3D94-43DE-A984-3BDFEB4B007C}" type="presOf" srcId="{51CC39FB-C3F6-496B-B062-73EA2B3BF60D}" destId="{680A9B33-3325-46B7-A6AF-D43711E9675F}" srcOrd="0" destOrd="0" presId="urn:microsoft.com/office/officeart/2005/8/layout/list1"/>
    <dgm:cxn modelId="{DA02A881-1B8A-4866-B38D-2D3B590014C0}" type="presOf" srcId="{29B5ED72-E0D9-4184-8538-D6AB934F05D4}" destId="{20CDEEE4-E17A-414F-BE12-95DD41585628}" srcOrd="0" destOrd="1" presId="urn:microsoft.com/office/officeart/2005/8/layout/list1"/>
    <dgm:cxn modelId="{B5E1C54B-5D5F-432A-9C45-7D0D67B2D086}" type="presOf" srcId="{51CC39FB-C3F6-496B-B062-73EA2B3BF60D}" destId="{3C1CD794-5E4E-46B2-A432-EEC89FA9A722}" srcOrd="1" destOrd="0" presId="urn:microsoft.com/office/officeart/2005/8/layout/list1"/>
    <dgm:cxn modelId="{0EDFB80F-94A9-40EC-A5C3-8DD86692D211}" srcId="{4A9E161D-A9E3-43B5-A9D9-BC896930C5C1}" destId="{1FD253DB-C961-4342-8B7C-B869A6DF9FFA}" srcOrd="2" destOrd="0" parTransId="{16ACBBC7-472A-46EB-B463-11ECEAAE12B5}" sibTransId="{67C27A35-008C-448F-B506-2A655600D911}"/>
    <dgm:cxn modelId="{19859513-174A-401F-8FAA-272311E637EE}" type="presParOf" srcId="{D4AC073F-CACB-4A49-AE48-37EFB469B4A0}" destId="{27AAEE73-5CC1-44A2-B1BC-36C43DBC0C35}" srcOrd="0" destOrd="0" presId="urn:microsoft.com/office/officeart/2005/8/layout/list1"/>
    <dgm:cxn modelId="{F3FF5C62-A8FD-476A-A0CC-5F93ED67D1BA}" type="presParOf" srcId="{27AAEE73-5CC1-44A2-B1BC-36C43DBC0C35}" destId="{680A9B33-3325-46B7-A6AF-D43711E9675F}" srcOrd="0" destOrd="0" presId="urn:microsoft.com/office/officeart/2005/8/layout/list1"/>
    <dgm:cxn modelId="{B0E0A646-5C4C-492F-999C-8151049A4CC3}" type="presParOf" srcId="{27AAEE73-5CC1-44A2-B1BC-36C43DBC0C35}" destId="{3C1CD794-5E4E-46B2-A432-EEC89FA9A722}" srcOrd="1" destOrd="0" presId="urn:microsoft.com/office/officeart/2005/8/layout/list1"/>
    <dgm:cxn modelId="{CCBEC7B6-5984-4BE6-B34E-426EA6451B9A}" type="presParOf" srcId="{D4AC073F-CACB-4A49-AE48-37EFB469B4A0}" destId="{03E50464-88AB-4710-8114-7BA4BBE203D8}" srcOrd="1" destOrd="0" presId="urn:microsoft.com/office/officeart/2005/8/layout/list1"/>
    <dgm:cxn modelId="{A690E6FF-AB54-4E55-AAFA-10C00673DB4D}" type="presParOf" srcId="{D4AC073F-CACB-4A49-AE48-37EFB469B4A0}" destId="{6E7C9025-BD99-439C-A4B0-5FB64FF03512}" srcOrd="2" destOrd="0" presId="urn:microsoft.com/office/officeart/2005/8/layout/list1"/>
    <dgm:cxn modelId="{AA6F8A59-31FD-49A2-81F2-E82D4475113D}" type="presParOf" srcId="{D4AC073F-CACB-4A49-AE48-37EFB469B4A0}" destId="{4D24CA08-5CCA-43C0-9255-56CD90503422}" srcOrd="3" destOrd="0" presId="urn:microsoft.com/office/officeart/2005/8/layout/list1"/>
    <dgm:cxn modelId="{29DAFCD5-F928-4B3B-A227-FBB87B79FA8E}" type="presParOf" srcId="{D4AC073F-CACB-4A49-AE48-37EFB469B4A0}" destId="{3BB63FB1-31B8-4096-BE79-8A2FF481252F}" srcOrd="4" destOrd="0" presId="urn:microsoft.com/office/officeart/2005/8/layout/list1"/>
    <dgm:cxn modelId="{250E965B-C19A-44D5-B71E-29D4FB38E3BC}" type="presParOf" srcId="{3BB63FB1-31B8-4096-BE79-8A2FF481252F}" destId="{93ECA403-C071-4C36-81B3-FE87F70911FD}" srcOrd="0" destOrd="0" presId="urn:microsoft.com/office/officeart/2005/8/layout/list1"/>
    <dgm:cxn modelId="{EDBF809B-E58C-4614-B9CB-573925A9260C}" type="presParOf" srcId="{3BB63FB1-31B8-4096-BE79-8A2FF481252F}" destId="{D2D683A2-A141-4595-8CCE-CD5263C98D25}" srcOrd="1" destOrd="0" presId="urn:microsoft.com/office/officeart/2005/8/layout/list1"/>
    <dgm:cxn modelId="{D5F01AF8-AB84-4E62-93B8-643AE36349A7}" type="presParOf" srcId="{D4AC073F-CACB-4A49-AE48-37EFB469B4A0}" destId="{96BCE5FC-9BA9-4F85-AF07-C4BC24FE88E3}" srcOrd="5" destOrd="0" presId="urn:microsoft.com/office/officeart/2005/8/layout/list1"/>
    <dgm:cxn modelId="{A38C29FD-EC84-43AC-B255-C0646270544C}" type="presParOf" srcId="{D4AC073F-CACB-4A49-AE48-37EFB469B4A0}" destId="{20CDEEE4-E17A-414F-BE12-95DD415856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4094DB-542D-41A1-A3EF-5E61445F763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1CC39FB-C3F6-496B-B062-73EA2B3BF60D}">
      <dgm:prSet phldrT="[Text]" custT="1"/>
      <dgm:spPr/>
      <dgm:t>
        <a:bodyPr/>
        <a:lstStyle/>
        <a:p>
          <a:r>
            <a:rPr lang="de-CH" sz="1600" dirty="0" smtClean="0"/>
            <a:t>Weshalb können Musiklehrpersonen nicht als Fachlehrpersonen angestellt werden?</a:t>
          </a:r>
          <a:endParaRPr lang="de-CH" sz="1600" dirty="0"/>
        </a:p>
      </dgm:t>
    </dgm:pt>
    <dgm:pt modelId="{EDA0EEFF-98D7-460A-96B3-091708669DB5}" type="parTrans" cxnId="{DE4FE016-86E9-40B9-B0DA-00FFD273CCFD}">
      <dgm:prSet/>
      <dgm:spPr/>
      <dgm:t>
        <a:bodyPr/>
        <a:lstStyle/>
        <a:p>
          <a:endParaRPr lang="de-CH" sz="4000"/>
        </a:p>
      </dgm:t>
    </dgm:pt>
    <dgm:pt modelId="{5E3156B5-DEE0-465A-94C5-9523E6CE3598}" type="sibTrans" cxnId="{DE4FE016-86E9-40B9-B0DA-00FFD273CCFD}">
      <dgm:prSet/>
      <dgm:spPr/>
      <dgm:t>
        <a:bodyPr/>
        <a:lstStyle/>
        <a:p>
          <a:endParaRPr lang="de-CH" sz="4000"/>
        </a:p>
      </dgm:t>
    </dgm:pt>
    <dgm:pt modelId="{D4AC073F-CACB-4A49-AE48-37EFB469B4A0}" type="pres">
      <dgm:prSet presAssocID="{DB4094DB-542D-41A1-A3EF-5E61445F7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27AAEE73-5CC1-44A2-B1BC-36C43DBC0C35}" type="pres">
      <dgm:prSet presAssocID="{51CC39FB-C3F6-496B-B062-73EA2B3BF60D}" presName="parentLin" presStyleCnt="0"/>
      <dgm:spPr/>
    </dgm:pt>
    <dgm:pt modelId="{680A9B33-3325-46B7-A6AF-D43711E9675F}" type="pres">
      <dgm:prSet presAssocID="{51CC39FB-C3F6-496B-B062-73EA2B3BF60D}" presName="parentLeftMargin" presStyleLbl="node1" presStyleIdx="0" presStyleCnt="1"/>
      <dgm:spPr/>
      <dgm:t>
        <a:bodyPr/>
        <a:lstStyle/>
        <a:p>
          <a:endParaRPr lang="de-CH"/>
        </a:p>
      </dgm:t>
    </dgm:pt>
    <dgm:pt modelId="{3C1CD794-5E4E-46B2-A432-EEC89FA9A722}" type="pres">
      <dgm:prSet presAssocID="{51CC39FB-C3F6-496B-B062-73EA2B3BF60D}" presName="parentText" presStyleLbl="node1" presStyleIdx="0" presStyleCnt="1" custScaleY="55332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3E50464-88AB-4710-8114-7BA4BBE203D8}" type="pres">
      <dgm:prSet presAssocID="{51CC39FB-C3F6-496B-B062-73EA2B3BF60D}" presName="negativeSpace" presStyleCnt="0"/>
      <dgm:spPr/>
    </dgm:pt>
    <dgm:pt modelId="{6E7C9025-BD99-439C-A4B0-5FB64FF03512}" type="pres">
      <dgm:prSet presAssocID="{51CC39FB-C3F6-496B-B062-73EA2B3BF60D}" presName="childText" presStyleLbl="conFgAcc1" presStyleIdx="0" presStyleCnt="1" custScaleY="4452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AD418AEE-1EE0-40AA-8DAE-3C00523ABC11}" type="presOf" srcId="{DB4094DB-542D-41A1-A3EF-5E61445F763E}" destId="{D4AC073F-CACB-4A49-AE48-37EFB469B4A0}" srcOrd="0" destOrd="0" presId="urn:microsoft.com/office/officeart/2005/8/layout/list1"/>
    <dgm:cxn modelId="{DE4FE016-86E9-40B9-B0DA-00FFD273CCFD}" srcId="{DB4094DB-542D-41A1-A3EF-5E61445F763E}" destId="{51CC39FB-C3F6-496B-B062-73EA2B3BF60D}" srcOrd="0" destOrd="0" parTransId="{EDA0EEFF-98D7-460A-96B3-091708669DB5}" sibTransId="{5E3156B5-DEE0-465A-94C5-9523E6CE3598}"/>
    <dgm:cxn modelId="{76852766-E2FF-429F-B041-D8E2BD19FCCE}" type="presOf" srcId="{51CC39FB-C3F6-496B-B062-73EA2B3BF60D}" destId="{3C1CD794-5E4E-46B2-A432-EEC89FA9A722}" srcOrd="1" destOrd="0" presId="urn:microsoft.com/office/officeart/2005/8/layout/list1"/>
    <dgm:cxn modelId="{C77E6655-FF01-4AD6-8C82-CCC2720D2337}" type="presOf" srcId="{51CC39FB-C3F6-496B-B062-73EA2B3BF60D}" destId="{680A9B33-3325-46B7-A6AF-D43711E9675F}" srcOrd="0" destOrd="0" presId="urn:microsoft.com/office/officeart/2005/8/layout/list1"/>
    <dgm:cxn modelId="{5DD7B7FA-6745-47EB-855B-109E669AAF20}" type="presParOf" srcId="{D4AC073F-CACB-4A49-AE48-37EFB469B4A0}" destId="{27AAEE73-5CC1-44A2-B1BC-36C43DBC0C35}" srcOrd="0" destOrd="0" presId="urn:microsoft.com/office/officeart/2005/8/layout/list1"/>
    <dgm:cxn modelId="{61FBE00C-10DD-42B5-B8A1-A917592101E1}" type="presParOf" srcId="{27AAEE73-5CC1-44A2-B1BC-36C43DBC0C35}" destId="{680A9B33-3325-46B7-A6AF-D43711E9675F}" srcOrd="0" destOrd="0" presId="urn:microsoft.com/office/officeart/2005/8/layout/list1"/>
    <dgm:cxn modelId="{E9E1EFB8-0246-436F-867E-BD5E81867D4F}" type="presParOf" srcId="{27AAEE73-5CC1-44A2-B1BC-36C43DBC0C35}" destId="{3C1CD794-5E4E-46B2-A432-EEC89FA9A722}" srcOrd="1" destOrd="0" presId="urn:microsoft.com/office/officeart/2005/8/layout/list1"/>
    <dgm:cxn modelId="{895989C9-CAD0-41AD-A160-48B9AC365C6B}" type="presParOf" srcId="{D4AC073F-CACB-4A49-AE48-37EFB469B4A0}" destId="{03E50464-88AB-4710-8114-7BA4BBE203D8}" srcOrd="1" destOrd="0" presId="urn:microsoft.com/office/officeart/2005/8/layout/list1"/>
    <dgm:cxn modelId="{75F8A85C-28E4-4C14-8580-4655DD62CA53}" type="presParOf" srcId="{D4AC073F-CACB-4A49-AE48-37EFB469B4A0}" destId="{6E7C9025-BD99-439C-A4B0-5FB64FF0351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F2508-8C71-4907-AB0B-1E600851B68C}">
      <dsp:nvSpPr>
        <dsp:cNvPr id="0" name=""/>
        <dsp:cNvSpPr/>
      </dsp:nvSpPr>
      <dsp:spPr>
        <a:xfrm rot="5400000">
          <a:off x="-263518" y="263518"/>
          <a:ext cx="1756792" cy="122975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400" kern="1200" dirty="0" smtClean="0"/>
            <a:t>2015</a:t>
          </a:r>
          <a:endParaRPr lang="de-CH" sz="3400" kern="1200" dirty="0"/>
        </a:p>
      </dsp:txBody>
      <dsp:txXfrm rot="-5400000">
        <a:off x="1" y="614876"/>
        <a:ext cx="1229754" cy="527038"/>
      </dsp:txXfrm>
    </dsp:sp>
    <dsp:sp modelId="{77D115E3-4C6D-4089-8228-3B997363F897}">
      <dsp:nvSpPr>
        <dsp:cNvPr id="0" name=""/>
        <dsp:cNvSpPr/>
      </dsp:nvSpPr>
      <dsp:spPr>
        <a:xfrm rot="5400000">
          <a:off x="4158719" y="-2928965"/>
          <a:ext cx="1141914" cy="6999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500" kern="1200" dirty="0" smtClean="0"/>
            <a:t>Arbeitsgruppe Berufsauftrag mit Vertretung LP, Verwaltung, SL</a:t>
          </a:r>
          <a:endParaRPr lang="de-CH" sz="3500" kern="1200" dirty="0"/>
        </a:p>
      </dsp:txBody>
      <dsp:txXfrm rot="-5400000">
        <a:off x="1229754" y="55744"/>
        <a:ext cx="6944101" cy="10304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C9025-BD99-439C-A4B0-5FB64FF03512}">
      <dsp:nvSpPr>
        <dsp:cNvPr id="0" name=""/>
        <dsp:cNvSpPr/>
      </dsp:nvSpPr>
      <dsp:spPr>
        <a:xfrm>
          <a:off x="0" y="480395"/>
          <a:ext cx="8229600" cy="729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CD794-5E4E-46B2-A432-EEC89FA9A722}">
      <dsp:nvSpPr>
        <dsp:cNvPr id="0" name=""/>
        <dsp:cNvSpPr/>
      </dsp:nvSpPr>
      <dsp:spPr>
        <a:xfrm>
          <a:off x="411480" y="378085"/>
          <a:ext cx="5760720" cy="1061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Weshalb können Musiklehrpersonen nicht als Fachlehrpersonen angestellt werden?</a:t>
          </a:r>
          <a:endParaRPr lang="de-CH" sz="1600" kern="1200" dirty="0"/>
        </a:p>
      </dsp:txBody>
      <dsp:txXfrm>
        <a:off x="463308" y="429913"/>
        <a:ext cx="5657064" cy="958054"/>
      </dsp:txXfrm>
    </dsp:sp>
    <dsp:sp modelId="{20CDEEE4-E17A-414F-BE12-95DD41585628}">
      <dsp:nvSpPr>
        <dsp:cNvPr id="0" name=""/>
        <dsp:cNvSpPr/>
      </dsp:nvSpPr>
      <dsp:spPr>
        <a:xfrm>
          <a:off x="0" y="1709237"/>
          <a:ext cx="8229600" cy="1945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1353820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Vollpensum MGS (z.B. 14 Klassen x durchschnittlich 20 </a:t>
          </a:r>
          <a:r>
            <a:rPr lang="de-CH" sz="1600" kern="1200" dirty="0" err="1" smtClean="0"/>
            <a:t>SuS</a:t>
          </a:r>
          <a:r>
            <a:rPr lang="de-CH" sz="1600" kern="1200" dirty="0" smtClean="0"/>
            <a:t> = 280 </a:t>
          </a:r>
          <a:r>
            <a:rPr lang="de-CH" sz="1600" kern="1200" dirty="0" err="1" smtClean="0"/>
            <a:t>SuS</a:t>
          </a:r>
          <a:r>
            <a:rPr lang="de-CH" sz="1600" kern="1200" dirty="0" smtClean="0"/>
            <a:t>) / 56 </a:t>
          </a:r>
          <a:r>
            <a:rPr lang="de-CH" sz="1600" kern="1200" dirty="0" err="1" smtClean="0"/>
            <a:t>SuS</a:t>
          </a:r>
          <a:r>
            <a:rPr lang="de-CH" sz="1600" kern="1200" dirty="0" smtClean="0"/>
            <a:t> im Instrumentalunterricht bei je 30 Min. Unterricht</a:t>
          </a:r>
        </a:p>
      </dsp:txBody>
      <dsp:txXfrm>
        <a:off x="0" y="1709237"/>
        <a:ext cx="8229600" cy="1945125"/>
      </dsp:txXfrm>
    </dsp:sp>
    <dsp:sp modelId="{D2D683A2-A141-4595-8CCE-CD5263C98D25}">
      <dsp:nvSpPr>
        <dsp:cNvPr id="0" name=""/>
        <dsp:cNvSpPr/>
      </dsp:nvSpPr>
      <dsp:spPr>
        <a:xfrm>
          <a:off x="411480" y="1560780"/>
          <a:ext cx="5699080" cy="11078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Musiklehrpersonen betreuen gemessen am Pensum sehr viele Schülerinnen und Schüler. Sie haben keine verantwortliche Person (Klassenlehrperson) als Ansprechmöglichkeit.</a:t>
          </a:r>
        </a:p>
      </dsp:txBody>
      <dsp:txXfrm>
        <a:off x="465561" y="1614861"/>
        <a:ext cx="5590918" cy="9996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C9025-BD99-439C-A4B0-5FB64FF03512}">
      <dsp:nvSpPr>
        <dsp:cNvPr id="0" name=""/>
        <dsp:cNvSpPr/>
      </dsp:nvSpPr>
      <dsp:spPr>
        <a:xfrm>
          <a:off x="0" y="363543"/>
          <a:ext cx="8229600" cy="729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CD794-5E4E-46B2-A432-EEC89FA9A722}">
      <dsp:nvSpPr>
        <dsp:cNvPr id="0" name=""/>
        <dsp:cNvSpPr/>
      </dsp:nvSpPr>
      <dsp:spPr>
        <a:xfrm>
          <a:off x="411480" y="261232"/>
          <a:ext cx="5760720" cy="1061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Im Berufsauftrag der Volksschule erhalten Lehrpersonen unter 30 % Anstellung keine Arbeitszeiten in den Arbeitsfeldern </a:t>
          </a:r>
          <a:r>
            <a:rPr lang="de-CH" sz="1600" kern="1200" dirty="0" err="1" smtClean="0"/>
            <a:t>SuS</a:t>
          </a:r>
          <a:r>
            <a:rPr lang="de-CH" sz="1600" kern="1200" dirty="0" smtClean="0"/>
            <a:t> und Schule. Wie kann mit dieser Frage in Musikschulen umgegangen werden?</a:t>
          </a:r>
          <a:endParaRPr lang="de-CH" sz="1600" kern="1200" dirty="0"/>
        </a:p>
      </dsp:txBody>
      <dsp:txXfrm>
        <a:off x="463308" y="313060"/>
        <a:ext cx="5657064" cy="9580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C9025-BD99-439C-A4B0-5FB64FF03512}">
      <dsp:nvSpPr>
        <dsp:cNvPr id="0" name=""/>
        <dsp:cNvSpPr/>
      </dsp:nvSpPr>
      <dsp:spPr>
        <a:xfrm>
          <a:off x="0" y="228838"/>
          <a:ext cx="8229600" cy="718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CD794-5E4E-46B2-A432-EEC89FA9A722}">
      <dsp:nvSpPr>
        <dsp:cNvPr id="0" name=""/>
        <dsp:cNvSpPr/>
      </dsp:nvSpPr>
      <dsp:spPr>
        <a:xfrm>
          <a:off x="411480" y="128101"/>
          <a:ext cx="5760720" cy="1045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Im Berufsauftrag der Volksschule erhalten Lehrpersonen unter 30 % Anstellung keine Arbeitszeiten in den Arbeitsfeldern </a:t>
          </a:r>
          <a:r>
            <a:rPr lang="de-CH" sz="1600" kern="1200" dirty="0" err="1" smtClean="0"/>
            <a:t>SuS</a:t>
          </a:r>
          <a:r>
            <a:rPr lang="de-CH" sz="1600" kern="1200" dirty="0" smtClean="0"/>
            <a:t> und Schule. Wie kann mit dieser Frage in Musikschulen umgegangen werden?</a:t>
          </a:r>
          <a:endParaRPr lang="de-CH" sz="1600" kern="1200" dirty="0"/>
        </a:p>
      </dsp:txBody>
      <dsp:txXfrm>
        <a:off x="462511" y="179132"/>
        <a:ext cx="5658658" cy="943314"/>
      </dsp:txXfrm>
    </dsp:sp>
    <dsp:sp modelId="{20CDEEE4-E17A-414F-BE12-95DD41585628}">
      <dsp:nvSpPr>
        <dsp:cNvPr id="0" name=""/>
        <dsp:cNvSpPr/>
      </dsp:nvSpPr>
      <dsp:spPr>
        <a:xfrm>
          <a:off x="0" y="1438775"/>
          <a:ext cx="8229600" cy="12414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64566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CH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CH" sz="1600" kern="1200" dirty="0" smtClean="0"/>
        </a:p>
      </dsp:txBody>
      <dsp:txXfrm>
        <a:off x="0" y="1438775"/>
        <a:ext cx="8229600" cy="1241433"/>
      </dsp:txXfrm>
    </dsp:sp>
    <dsp:sp modelId="{D2D683A2-A141-4595-8CCE-CD5263C98D25}">
      <dsp:nvSpPr>
        <dsp:cNvPr id="0" name=""/>
        <dsp:cNvSpPr/>
      </dsp:nvSpPr>
      <dsp:spPr>
        <a:xfrm>
          <a:off x="411480" y="1292601"/>
          <a:ext cx="7489339" cy="10908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Arbeiten im Arbeitsfeld Schule (Instrumentenberatung, Konvente, Schul- und Qualitätsentwicklung) können nicht einfach gestrichen werden. Die benötigten zeitlichen Ressourcen können berechnet werden. Daraus lässt sich ein Stundenpool definieren, der für die geplanten Aufgaben ausreicht. </a:t>
          </a:r>
        </a:p>
      </dsp:txBody>
      <dsp:txXfrm>
        <a:off x="464729" y="1345850"/>
        <a:ext cx="7382841" cy="9843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C9025-BD99-439C-A4B0-5FB64FF03512}">
      <dsp:nvSpPr>
        <dsp:cNvPr id="0" name=""/>
        <dsp:cNvSpPr/>
      </dsp:nvSpPr>
      <dsp:spPr>
        <a:xfrm>
          <a:off x="0" y="363543"/>
          <a:ext cx="8229600" cy="729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CD794-5E4E-46B2-A432-EEC89FA9A722}">
      <dsp:nvSpPr>
        <dsp:cNvPr id="0" name=""/>
        <dsp:cNvSpPr/>
      </dsp:nvSpPr>
      <dsp:spPr>
        <a:xfrm>
          <a:off x="411480" y="261232"/>
          <a:ext cx="5760720" cy="1061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Wie können Ensembleleitungen unterstützt und sinnvoll entschädigt werden?</a:t>
          </a:r>
          <a:endParaRPr lang="de-CH" sz="1600" kern="1200" dirty="0"/>
        </a:p>
      </dsp:txBody>
      <dsp:txXfrm>
        <a:off x="463308" y="313060"/>
        <a:ext cx="5657064" cy="9580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C9025-BD99-439C-A4B0-5FB64FF03512}">
      <dsp:nvSpPr>
        <dsp:cNvPr id="0" name=""/>
        <dsp:cNvSpPr/>
      </dsp:nvSpPr>
      <dsp:spPr>
        <a:xfrm>
          <a:off x="0" y="285871"/>
          <a:ext cx="8229600" cy="718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CD794-5E4E-46B2-A432-EEC89FA9A722}">
      <dsp:nvSpPr>
        <dsp:cNvPr id="0" name=""/>
        <dsp:cNvSpPr/>
      </dsp:nvSpPr>
      <dsp:spPr>
        <a:xfrm>
          <a:off x="411480" y="185135"/>
          <a:ext cx="5760720" cy="1045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Wie können Ensembleleitungen unterstützt und sinnvoll entschädigt werden?</a:t>
          </a:r>
          <a:endParaRPr lang="de-CH" sz="1600" kern="1200" dirty="0"/>
        </a:p>
      </dsp:txBody>
      <dsp:txXfrm>
        <a:off x="462511" y="236166"/>
        <a:ext cx="5658658" cy="943314"/>
      </dsp:txXfrm>
    </dsp:sp>
    <dsp:sp modelId="{20CDEEE4-E17A-414F-BE12-95DD41585628}">
      <dsp:nvSpPr>
        <dsp:cNvPr id="0" name=""/>
        <dsp:cNvSpPr/>
      </dsp:nvSpPr>
      <dsp:spPr>
        <a:xfrm>
          <a:off x="0" y="1495809"/>
          <a:ext cx="8229600" cy="983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CH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CH" sz="1600" kern="1200" dirty="0" smtClean="0"/>
        </a:p>
      </dsp:txBody>
      <dsp:txXfrm>
        <a:off x="0" y="1495809"/>
        <a:ext cx="8229600" cy="983350"/>
      </dsp:txXfrm>
    </dsp:sp>
    <dsp:sp modelId="{D2D683A2-A141-4595-8CCE-CD5263C98D25}">
      <dsp:nvSpPr>
        <dsp:cNvPr id="0" name=""/>
        <dsp:cNvSpPr/>
      </dsp:nvSpPr>
      <dsp:spPr>
        <a:xfrm>
          <a:off x="411480" y="1349635"/>
          <a:ext cx="5699080" cy="10908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Flexibilisierung im Arbeitsfeld </a:t>
          </a:r>
          <a:r>
            <a:rPr lang="de-CH" sz="1600" kern="1200" dirty="0" err="1" smtClean="0"/>
            <a:t>SuS</a:t>
          </a:r>
          <a:r>
            <a:rPr lang="de-CH" sz="1600" kern="1200" dirty="0" smtClean="0"/>
            <a:t> abhängig von Grösse des Ensembles, Anzahl Auftritte, Anzahl Kontaktpersonen innerhalb der Schule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Stundenpool für Registerproben und Teamteaching.</a:t>
          </a:r>
        </a:p>
      </dsp:txBody>
      <dsp:txXfrm>
        <a:off x="464729" y="1402884"/>
        <a:ext cx="5592582" cy="984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F2508-8C71-4907-AB0B-1E600851B68C}">
      <dsp:nvSpPr>
        <dsp:cNvPr id="0" name=""/>
        <dsp:cNvSpPr/>
      </dsp:nvSpPr>
      <dsp:spPr>
        <a:xfrm rot="5400000">
          <a:off x="-261313" y="263652"/>
          <a:ext cx="1742089" cy="121946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400" kern="1200" dirty="0" smtClean="0"/>
            <a:t>2015</a:t>
          </a:r>
          <a:endParaRPr lang="de-CH" sz="3400" kern="1200" dirty="0"/>
        </a:p>
      </dsp:txBody>
      <dsp:txXfrm rot="-5400000">
        <a:off x="1" y="612069"/>
        <a:ext cx="1219462" cy="522627"/>
      </dsp:txXfrm>
    </dsp:sp>
    <dsp:sp modelId="{77D115E3-4C6D-4089-8228-3B997363F897}">
      <dsp:nvSpPr>
        <dsp:cNvPr id="0" name=""/>
        <dsp:cNvSpPr/>
      </dsp:nvSpPr>
      <dsp:spPr>
        <a:xfrm rot="5400000">
          <a:off x="4158352" y="-2936551"/>
          <a:ext cx="1132357" cy="7010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200" kern="1200" dirty="0" smtClean="0"/>
            <a:t>Arbeitsgruppe Berufsauftrag mit Vertretung LP, Verwaltung, SL</a:t>
          </a:r>
          <a:endParaRPr lang="de-CH" sz="3200" kern="1200" dirty="0"/>
        </a:p>
      </dsp:txBody>
      <dsp:txXfrm rot="-5400000">
        <a:off x="1219463" y="57615"/>
        <a:ext cx="6954860" cy="1021803"/>
      </dsp:txXfrm>
    </dsp:sp>
    <dsp:sp modelId="{9AC5447F-8710-4527-8425-026A5B4090CB}">
      <dsp:nvSpPr>
        <dsp:cNvPr id="0" name=""/>
        <dsp:cNvSpPr/>
      </dsp:nvSpPr>
      <dsp:spPr>
        <a:xfrm rot="5400000">
          <a:off x="-261313" y="1713837"/>
          <a:ext cx="1742089" cy="1219462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400" kern="1200" dirty="0" smtClean="0"/>
            <a:t>2016</a:t>
          </a:r>
          <a:endParaRPr lang="de-CH" sz="3400" kern="1200" dirty="0"/>
        </a:p>
      </dsp:txBody>
      <dsp:txXfrm rot="-5400000">
        <a:off x="1" y="2062254"/>
        <a:ext cx="1219462" cy="522627"/>
      </dsp:txXfrm>
    </dsp:sp>
    <dsp:sp modelId="{4A902D3C-3B5A-4278-8C19-0FF0AD1A2BA0}">
      <dsp:nvSpPr>
        <dsp:cNvPr id="0" name=""/>
        <dsp:cNvSpPr/>
      </dsp:nvSpPr>
      <dsp:spPr>
        <a:xfrm rot="5400000">
          <a:off x="4158352" y="-1486365"/>
          <a:ext cx="1132357" cy="7010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200" kern="1200" dirty="0" smtClean="0"/>
            <a:t>Konvent mit LP-Vernehmlassung</a:t>
          </a:r>
          <a:endParaRPr lang="de-CH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200" kern="1200" dirty="0" smtClean="0"/>
            <a:t>Berechnung Auswirkungen</a:t>
          </a:r>
          <a:endParaRPr lang="de-CH" sz="3200" kern="1200" dirty="0"/>
        </a:p>
      </dsp:txBody>
      <dsp:txXfrm rot="-5400000">
        <a:off x="1219463" y="1507801"/>
        <a:ext cx="6954860" cy="1021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F2508-8C71-4907-AB0B-1E600851B68C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200" kern="1200" dirty="0" smtClean="0"/>
            <a:t>2015</a:t>
          </a:r>
          <a:endParaRPr lang="de-CH" sz="3200" kern="1200" dirty="0"/>
        </a:p>
      </dsp:txBody>
      <dsp:txXfrm rot="-5400000">
        <a:off x="1" y="573596"/>
        <a:ext cx="1146297" cy="491270"/>
      </dsp:txXfrm>
    </dsp:sp>
    <dsp:sp modelId="{77D115E3-4C6D-4089-8228-3B997363F897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000" kern="1200" dirty="0" smtClean="0"/>
            <a:t>Arbeitsgruppe Berufsauftrag mit Vertretung LP, Verwaltung, SL</a:t>
          </a:r>
          <a:endParaRPr lang="de-CH" sz="3000" kern="1200" dirty="0"/>
        </a:p>
      </dsp:txBody>
      <dsp:txXfrm rot="-5400000">
        <a:off x="1146298" y="52408"/>
        <a:ext cx="7031341" cy="960496"/>
      </dsp:txXfrm>
    </dsp:sp>
    <dsp:sp modelId="{9AC5447F-8710-4527-8425-026A5B4090CB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200" kern="1200" dirty="0" smtClean="0"/>
            <a:t>2016</a:t>
          </a:r>
          <a:endParaRPr lang="de-CH" sz="3200" kern="1200" dirty="0"/>
        </a:p>
      </dsp:txBody>
      <dsp:txXfrm rot="-5400000">
        <a:off x="1" y="2017346"/>
        <a:ext cx="1146297" cy="491270"/>
      </dsp:txXfrm>
    </dsp:sp>
    <dsp:sp modelId="{4A902D3C-3B5A-4278-8C19-0FF0AD1A2BA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000" kern="1200" dirty="0" smtClean="0"/>
            <a:t>Konvent mit LP-Vernehmlassung</a:t>
          </a:r>
          <a:endParaRPr lang="de-CH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000" kern="1200" dirty="0" smtClean="0"/>
            <a:t>Berechnung Auswirkungen</a:t>
          </a:r>
          <a:endParaRPr lang="de-CH" sz="3000" kern="1200" dirty="0"/>
        </a:p>
      </dsp:txBody>
      <dsp:txXfrm rot="-5400000">
        <a:off x="1146298" y="1496158"/>
        <a:ext cx="7031341" cy="960496"/>
      </dsp:txXfrm>
    </dsp:sp>
    <dsp:sp modelId="{F400C2E4-DAA9-49A7-B653-FC4BD6449C15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200" kern="1200" dirty="0" smtClean="0"/>
            <a:t>2017</a:t>
          </a:r>
          <a:endParaRPr lang="de-CH" sz="3200" kern="1200" dirty="0"/>
        </a:p>
      </dsp:txBody>
      <dsp:txXfrm rot="-5400000">
        <a:off x="1" y="3461096"/>
        <a:ext cx="1146297" cy="491270"/>
      </dsp:txXfrm>
    </dsp:sp>
    <dsp:sp modelId="{D4751EE5-B9F6-4BE0-A20E-DACB22704939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000" kern="1200" dirty="0" smtClean="0"/>
            <a:t>Erarbeitung Grundlagen</a:t>
          </a:r>
          <a:endParaRPr lang="de-CH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000" kern="1200" dirty="0" smtClean="0"/>
            <a:t>Beschluss Stadtrat</a:t>
          </a:r>
          <a:endParaRPr lang="de-CH" sz="30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A9C56-3284-4AAF-AE37-4A305EA171B7}">
      <dsp:nvSpPr>
        <dsp:cNvPr id="0" name=""/>
        <dsp:cNvSpPr/>
      </dsp:nvSpPr>
      <dsp:spPr>
        <a:xfrm>
          <a:off x="0" y="28595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200" kern="1200" dirty="0" smtClean="0"/>
            <a:t>Die wichtigsten Ziele bei der Erarbeitung des Berufsauftrages an der Musikschule Wil</a:t>
          </a:r>
          <a:endParaRPr lang="de-CH" sz="3200" kern="1200" dirty="0"/>
        </a:p>
      </dsp:txBody>
      <dsp:txXfrm>
        <a:off x="0" y="28595"/>
        <a:ext cx="8229600" cy="1357788"/>
      </dsp:txXfrm>
    </dsp:sp>
    <dsp:sp modelId="{D7173BFF-7419-4712-83C3-7FAF4ED58C46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System möglichst nahe am Berufsauftrag der Volksschule</a:t>
          </a:r>
          <a:endParaRPr lang="de-CH" sz="1800" kern="1200" dirty="0"/>
        </a:p>
      </dsp:txBody>
      <dsp:txXfrm>
        <a:off x="4018" y="1357788"/>
        <a:ext cx="2740521" cy="2851356"/>
      </dsp:txXfrm>
    </dsp:sp>
    <dsp:sp modelId="{27C05F9D-2795-4C95-85FE-359CF0EA5587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6500" kern="1200" dirty="0"/>
        </a:p>
      </dsp:txBody>
      <dsp:txXfrm>
        <a:off x="2744539" y="1357788"/>
        <a:ext cx="2740521" cy="2851356"/>
      </dsp:txXfrm>
    </dsp:sp>
    <dsp:sp modelId="{CF30DFBA-D6DB-4D41-801E-A82424198EA7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6500" kern="1200" dirty="0"/>
        </a:p>
      </dsp:txBody>
      <dsp:txXfrm>
        <a:off x="5485060" y="1357788"/>
        <a:ext cx="2740521" cy="2851356"/>
      </dsp:txXfrm>
    </dsp:sp>
    <dsp:sp modelId="{E450C119-081B-44EC-BF6B-3D7722DCB7BD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A9C56-3284-4AAF-AE37-4A305EA171B7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200" kern="1200" dirty="0" smtClean="0"/>
            <a:t>Die wichtigsten Ziele bei der Erarbeitung des Berufsauftrages an der Musikschule Wil</a:t>
          </a:r>
          <a:endParaRPr lang="de-CH" sz="3200" kern="1200" dirty="0"/>
        </a:p>
      </dsp:txBody>
      <dsp:txXfrm>
        <a:off x="0" y="0"/>
        <a:ext cx="8229600" cy="1357788"/>
      </dsp:txXfrm>
    </dsp:sp>
    <dsp:sp modelId="{D7173BFF-7419-4712-83C3-7FAF4ED58C46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System möglichst nahe am Berufsauftrag der Volksschule</a:t>
          </a:r>
          <a:endParaRPr lang="de-CH" sz="1800" kern="1200" dirty="0"/>
        </a:p>
      </dsp:txBody>
      <dsp:txXfrm>
        <a:off x="4018" y="1357788"/>
        <a:ext cx="2740521" cy="2851356"/>
      </dsp:txXfrm>
    </dsp:sp>
    <dsp:sp modelId="{27C05F9D-2795-4C95-85FE-359CF0EA5587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Abbildung der zu leistenden Arbeiten und Möglichkeit, diese flexibel unter die LP aufzuteilen. Gerechte Behandlung der Lehrpersonen mit kleinen </a:t>
          </a:r>
          <a:r>
            <a:rPr lang="de-CH" sz="1800" kern="1200" dirty="0" err="1" smtClean="0"/>
            <a:t>Pensen</a:t>
          </a:r>
          <a:r>
            <a:rPr lang="de-CH" sz="1800" kern="1200" dirty="0" smtClean="0"/>
            <a:t>, da sich diese an einer Musikschule nicht vermeiden lassen.</a:t>
          </a:r>
          <a:endParaRPr lang="de-CH" sz="1800" kern="1200" dirty="0"/>
        </a:p>
      </dsp:txBody>
      <dsp:txXfrm>
        <a:off x="2744539" y="1357788"/>
        <a:ext cx="2740521" cy="2851356"/>
      </dsp:txXfrm>
    </dsp:sp>
    <dsp:sp modelId="{CF30DFBA-D6DB-4D41-801E-A82424198EA7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800" kern="1200" dirty="0"/>
        </a:p>
      </dsp:txBody>
      <dsp:txXfrm>
        <a:off x="5485060" y="1357788"/>
        <a:ext cx="2740521" cy="2851356"/>
      </dsp:txXfrm>
    </dsp:sp>
    <dsp:sp modelId="{E450C119-081B-44EC-BF6B-3D7722DCB7BD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A9C56-3284-4AAF-AE37-4A305EA171B7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200" kern="1200" dirty="0" smtClean="0"/>
            <a:t>Die wichtigsten Ziele bei der Erarbeitung des Berufsauftrages an der Musikschule Wil</a:t>
          </a:r>
          <a:endParaRPr lang="de-CH" sz="3200" kern="1200" dirty="0"/>
        </a:p>
      </dsp:txBody>
      <dsp:txXfrm>
        <a:off x="0" y="0"/>
        <a:ext cx="8229600" cy="1357788"/>
      </dsp:txXfrm>
    </dsp:sp>
    <dsp:sp modelId="{D7173BFF-7419-4712-83C3-7FAF4ED58C46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System möglichst nahe am Berufsauftrag der Volksschule</a:t>
          </a:r>
          <a:endParaRPr lang="de-CH" sz="1800" kern="1200" dirty="0"/>
        </a:p>
      </dsp:txBody>
      <dsp:txXfrm>
        <a:off x="4018" y="1357788"/>
        <a:ext cx="2740521" cy="2851356"/>
      </dsp:txXfrm>
    </dsp:sp>
    <dsp:sp modelId="{27C05F9D-2795-4C95-85FE-359CF0EA5587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Abbildung der zu leistenden Arbeiten und Möglichkeit, diese flexibel unter die LP aufzuteilen. Gerechte Behandlung der Lehrpersonen mit kleinen </a:t>
          </a:r>
          <a:r>
            <a:rPr lang="de-CH" sz="1800" kern="1200" dirty="0" err="1" smtClean="0"/>
            <a:t>Pensen</a:t>
          </a:r>
          <a:r>
            <a:rPr lang="de-CH" sz="1800" kern="1200" dirty="0" smtClean="0"/>
            <a:t>, da sich diese an einer Musikschule nicht vermeiden lassen.</a:t>
          </a:r>
          <a:endParaRPr lang="de-CH" sz="1800" kern="1200" dirty="0"/>
        </a:p>
      </dsp:txBody>
      <dsp:txXfrm>
        <a:off x="2744539" y="1357788"/>
        <a:ext cx="2740521" cy="2851356"/>
      </dsp:txXfrm>
    </dsp:sp>
    <dsp:sp modelId="{CF30DFBA-D6DB-4D41-801E-A82424198EA7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Verbesserung im Bereich der Ensembleentschädigung und Ensembleunterstützung</a:t>
          </a:r>
          <a:endParaRPr lang="de-CH" sz="1800" kern="1200" dirty="0"/>
        </a:p>
      </dsp:txBody>
      <dsp:txXfrm>
        <a:off x="5485060" y="1357788"/>
        <a:ext cx="2740521" cy="2851356"/>
      </dsp:txXfrm>
    </dsp:sp>
    <dsp:sp modelId="{E450C119-081B-44EC-BF6B-3D7722DCB7BD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C9025-BD99-439C-A4B0-5FB64FF03512}">
      <dsp:nvSpPr>
        <dsp:cNvPr id="0" name=""/>
        <dsp:cNvSpPr/>
      </dsp:nvSpPr>
      <dsp:spPr>
        <a:xfrm>
          <a:off x="0" y="507559"/>
          <a:ext cx="8229600" cy="729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CD794-5E4E-46B2-A432-EEC89FA9A722}">
      <dsp:nvSpPr>
        <dsp:cNvPr id="0" name=""/>
        <dsp:cNvSpPr/>
      </dsp:nvSpPr>
      <dsp:spPr>
        <a:xfrm>
          <a:off x="411480" y="405248"/>
          <a:ext cx="5760720" cy="1061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Sollen MGS, Ensemble und Instrumentalunterricht in verschiedenen Kategorien entschädigt werden?</a:t>
          </a:r>
          <a:endParaRPr lang="de-CH" sz="1600" kern="1200" dirty="0"/>
        </a:p>
      </dsp:txBody>
      <dsp:txXfrm>
        <a:off x="463308" y="457076"/>
        <a:ext cx="5657064" cy="9580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C9025-BD99-439C-A4B0-5FB64FF03512}">
      <dsp:nvSpPr>
        <dsp:cNvPr id="0" name=""/>
        <dsp:cNvSpPr/>
      </dsp:nvSpPr>
      <dsp:spPr>
        <a:xfrm>
          <a:off x="0" y="266465"/>
          <a:ext cx="8229600" cy="729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CD794-5E4E-46B2-A432-EEC89FA9A722}">
      <dsp:nvSpPr>
        <dsp:cNvPr id="0" name=""/>
        <dsp:cNvSpPr/>
      </dsp:nvSpPr>
      <dsp:spPr>
        <a:xfrm>
          <a:off x="411480" y="164155"/>
          <a:ext cx="5760720" cy="1061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Sollen MGS, Ensemble und Instrumentalunterricht in verschiedenen Kategorien entschädigt werden?</a:t>
          </a:r>
          <a:endParaRPr lang="de-CH" sz="1600" kern="1200" dirty="0"/>
        </a:p>
      </dsp:txBody>
      <dsp:txXfrm>
        <a:off x="463308" y="215983"/>
        <a:ext cx="5657064" cy="958054"/>
      </dsp:txXfrm>
    </dsp:sp>
    <dsp:sp modelId="{20CDEEE4-E17A-414F-BE12-95DD41585628}">
      <dsp:nvSpPr>
        <dsp:cNvPr id="0" name=""/>
        <dsp:cNvSpPr/>
      </dsp:nvSpPr>
      <dsp:spPr>
        <a:xfrm>
          <a:off x="0" y="1495307"/>
          <a:ext cx="8229600" cy="286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1353820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MGS: </a:t>
          </a:r>
          <a:r>
            <a:rPr lang="de-CH" sz="1600" kern="1200" dirty="0" err="1" smtClean="0"/>
            <a:t>Lektionszeit</a:t>
          </a:r>
          <a:r>
            <a:rPr lang="de-CH" sz="1600" kern="1200" dirty="0" smtClean="0"/>
            <a:t> 50 Min. analog Volksschullehrpersonen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Ensemble: </a:t>
          </a:r>
          <a:r>
            <a:rPr lang="de-CH" sz="1600" kern="1200" dirty="0" err="1" smtClean="0"/>
            <a:t>Lektionszeit</a:t>
          </a:r>
          <a:r>
            <a:rPr lang="de-CH" sz="1600" kern="1200" dirty="0" smtClean="0"/>
            <a:t> 50 Min., Verlagerung von Stunden vom Arbeitsfeld Unterricht zum Arbeitsfeld Schülerinnen und Schüler, Registerproben, Teamteaching als zusätzliche Unterrichtszeit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Instrumentalunterricht mit </a:t>
          </a:r>
          <a:r>
            <a:rPr lang="de-CH" sz="1600" kern="1200" dirty="0" err="1" smtClean="0"/>
            <a:t>Lektionszeit</a:t>
          </a:r>
          <a:r>
            <a:rPr lang="de-CH" sz="1600" kern="1200" dirty="0" smtClean="0"/>
            <a:t> von 60 Min. (im Vergleich zur Volksschule weniger Vor- und Nachbereitung)</a:t>
          </a:r>
        </a:p>
      </dsp:txBody>
      <dsp:txXfrm>
        <a:off x="0" y="1495307"/>
        <a:ext cx="8229600" cy="2866500"/>
      </dsp:txXfrm>
    </dsp:sp>
    <dsp:sp modelId="{D2D683A2-A141-4595-8CCE-CD5263C98D25}">
      <dsp:nvSpPr>
        <dsp:cNvPr id="0" name=""/>
        <dsp:cNvSpPr/>
      </dsp:nvSpPr>
      <dsp:spPr>
        <a:xfrm>
          <a:off x="411480" y="1346850"/>
          <a:ext cx="5699080" cy="11078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Auf die unterschiedlichen Voraussetzungen wird mit unterschiedlichen Flexibilisierungen reagiert:</a:t>
          </a:r>
        </a:p>
      </dsp:txBody>
      <dsp:txXfrm>
        <a:off x="465561" y="1400931"/>
        <a:ext cx="5590918" cy="9996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C9025-BD99-439C-A4B0-5FB64FF03512}">
      <dsp:nvSpPr>
        <dsp:cNvPr id="0" name=""/>
        <dsp:cNvSpPr/>
      </dsp:nvSpPr>
      <dsp:spPr>
        <a:xfrm>
          <a:off x="0" y="507559"/>
          <a:ext cx="8229600" cy="729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CD794-5E4E-46B2-A432-EEC89FA9A722}">
      <dsp:nvSpPr>
        <dsp:cNvPr id="0" name=""/>
        <dsp:cNvSpPr/>
      </dsp:nvSpPr>
      <dsp:spPr>
        <a:xfrm>
          <a:off x="411480" y="405248"/>
          <a:ext cx="5760720" cy="1061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Weshalb können Musiklehrpersonen nicht als Fachlehrpersonen angestellt werden?</a:t>
          </a:r>
          <a:endParaRPr lang="de-CH" sz="1600" kern="1200" dirty="0"/>
        </a:p>
      </dsp:txBody>
      <dsp:txXfrm>
        <a:off x="463308" y="457076"/>
        <a:ext cx="5657064" cy="95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977" cy="493548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113" y="2"/>
            <a:ext cx="2945977" cy="493548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4407D9D1-879E-4128-BD54-F754BD0FD091}" type="datetimeFigureOut">
              <a:rPr lang="de-CH" smtClean="0"/>
              <a:pPr/>
              <a:t>08.11.2017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61664"/>
            <a:ext cx="2945977" cy="493548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113" y="9361664"/>
            <a:ext cx="2945977" cy="493548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C39E43ED-A85F-4998-89A1-78ADD703102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2707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2839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2839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81CC1821-9F79-4A99-B47A-1F5E0D23039A}" type="datetimeFigureOut">
              <a:rPr lang="de-DE" smtClean="0"/>
              <a:pPr/>
              <a:t>08.11.2017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1976"/>
            <a:ext cx="5438140" cy="4435555"/>
          </a:xfrm>
          <a:prstGeom prst="rect">
            <a:avLst/>
          </a:prstGeom>
        </p:spPr>
        <p:txBody>
          <a:bodyPr vert="horz" lIns="91486" tIns="45743" rIns="91486" bIns="4574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60" cy="492839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60" cy="492839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539D94B1-D6FE-4DB9-AF44-A938138274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94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10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12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13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14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15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16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17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18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19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2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20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21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22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3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4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5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6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7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8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3EBA-813E-4491-9EC7-D8BEC9E58D45}" type="slidenum">
              <a:rPr lang="de-CH" smtClean="0">
                <a:solidFill>
                  <a:prstClr val="black"/>
                </a:solidFill>
              </a:rPr>
              <a:pPr/>
              <a:t>9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1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5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1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5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1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7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8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CAAC-CF28-4E6C-8347-60AC52D8E35A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08.11.2017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E4A2-5272-4D74-B477-C0A81E67D99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5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91680" y="908720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Runder Tisch vom 8. November 2017</a:t>
            </a:r>
            <a:endParaRPr lang="de-CH" sz="16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220072" y="5733256"/>
            <a:ext cx="576064" cy="563640"/>
          </a:xfrm>
          <a:prstGeom prst="ellipse">
            <a:avLst/>
          </a:prstGeom>
          <a:solidFill>
            <a:srgbClr val="ADC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de-CH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084168" y="5745680"/>
            <a:ext cx="576064" cy="563640"/>
          </a:xfrm>
          <a:prstGeom prst="ellipse">
            <a:avLst/>
          </a:prstGeom>
          <a:solidFill>
            <a:srgbClr val="ADC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endParaRPr lang="de-CH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652120" y="5733256"/>
            <a:ext cx="576064" cy="56364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endParaRPr lang="de-CH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553299" y="6037163"/>
            <a:ext cx="152400" cy="144016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669757" y="5877272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Verband </a:t>
            </a:r>
            <a:r>
              <a:rPr lang="de-CH" sz="105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St.Galler</a:t>
            </a:r>
            <a:r>
              <a:rPr lang="de-CH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 Volksschulträger</a:t>
            </a:r>
          </a:p>
          <a:p>
            <a:r>
              <a:rPr lang="de-CH" sz="1050" b="1" dirty="0" smtClean="0">
                <a:solidFill>
                  <a:srgbClr val="31939C"/>
                </a:solidFill>
                <a:latin typeface="Arial Narrow" panose="020B0606020202030204" pitchFamily="34" charset="0"/>
              </a:rPr>
              <a:t>Musikkommission</a:t>
            </a:r>
            <a:endParaRPr lang="de-CH" sz="1050" b="1" dirty="0">
              <a:solidFill>
                <a:srgbClr val="31939C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Bogen 30"/>
          <p:cNvSpPr/>
          <p:nvPr/>
        </p:nvSpPr>
        <p:spPr>
          <a:xfrm rot="10800000">
            <a:off x="4932041" y="5661248"/>
            <a:ext cx="413187" cy="628835"/>
          </a:xfrm>
          <a:prstGeom prst="arc">
            <a:avLst>
              <a:gd name="adj1" fmla="val 17181180"/>
              <a:gd name="adj2" fmla="val 3809512"/>
            </a:avLst>
          </a:prstGeom>
          <a:ln w="28575" cap="rnd">
            <a:solidFill>
              <a:srgbClr val="319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32" name="Bogen 31"/>
          <p:cNvSpPr/>
          <p:nvPr/>
        </p:nvSpPr>
        <p:spPr>
          <a:xfrm rot="10800000">
            <a:off x="5004048" y="5733257"/>
            <a:ext cx="360039" cy="504056"/>
          </a:xfrm>
          <a:prstGeom prst="arc">
            <a:avLst>
              <a:gd name="adj1" fmla="val 17392180"/>
              <a:gd name="adj2" fmla="val 3821751"/>
            </a:avLst>
          </a:prstGeom>
          <a:ln w="28575" cap="rnd">
            <a:solidFill>
              <a:srgbClr val="319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33" name="Bogen 32"/>
          <p:cNvSpPr/>
          <p:nvPr/>
        </p:nvSpPr>
        <p:spPr>
          <a:xfrm rot="10800000">
            <a:off x="5084439" y="5733258"/>
            <a:ext cx="495671" cy="504056"/>
          </a:xfrm>
          <a:prstGeom prst="arc">
            <a:avLst>
              <a:gd name="adj1" fmla="val 19349866"/>
              <a:gd name="adj2" fmla="val 2303349"/>
            </a:avLst>
          </a:prstGeom>
          <a:ln w="28575" cap="rnd">
            <a:solidFill>
              <a:srgbClr val="319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258906" y="2492896"/>
            <a:ext cx="720152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8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</a:t>
            </a:r>
          </a:p>
        </p:txBody>
      </p:sp>
    </p:spTree>
    <p:extLst>
      <p:ext uri="{BB962C8B-B14F-4D97-AF65-F5344CB8AC3E}">
        <p14:creationId xmlns:p14="http://schemas.microsoft.com/office/powerpoint/2010/main" val="26126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Empfehlung Musikkommission SGV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6" name="Freihandform 65"/>
          <p:cNvSpPr/>
          <p:nvPr/>
        </p:nvSpPr>
        <p:spPr>
          <a:xfrm rot="5400000">
            <a:off x="8229154" y="6108551"/>
            <a:ext cx="627407" cy="308866"/>
          </a:xfrm>
          <a:custGeom>
            <a:avLst/>
            <a:gdLst>
              <a:gd name="connsiteX0" fmla="*/ 0 w 627407"/>
              <a:gd name="connsiteY0" fmla="*/ 308866 h 308866"/>
              <a:gd name="connsiteX1" fmla="*/ 53163 w 627407"/>
              <a:gd name="connsiteY1" fmla="*/ 266335 h 308866"/>
              <a:gd name="connsiteX2" fmla="*/ 85060 w 627407"/>
              <a:gd name="connsiteY2" fmla="*/ 245070 h 308866"/>
              <a:gd name="connsiteX3" fmla="*/ 148856 w 627407"/>
              <a:gd name="connsiteY3" fmla="*/ 160010 h 308866"/>
              <a:gd name="connsiteX4" fmla="*/ 180753 w 627407"/>
              <a:gd name="connsiteY4" fmla="*/ 138745 h 308866"/>
              <a:gd name="connsiteX5" fmla="*/ 233916 w 627407"/>
              <a:gd name="connsiteY5" fmla="*/ 85582 h 308866"/>
              <a:gd name="connsiteX6" fmla="*/ 287079 w 627407"/>
              <a:gd name="connsiteY6" fmla="*/ 43052 h 308866"/>
              <a:gd name="connsiteX7" fmla="*/ 329609 w 627407"/>
              <a:gd name="connsiteY7" fmla="*/ 521 h 308866"/>
              <a:gd name="connsiteX8" fmla="*/ 404037 w 627407"/>
              <a:gd name="connsiteY8" fmla="*/ 53684 h 308866"/>
              <a:gd name="connsiteX9" fmla="*/ 435935 w 627407"/>
              <a:gd name="connsiteY9" fmla="*/ 74949 h 308866"/>
              <a:gd name="connsiteX10" fmla="*/ 478465 w 627407"/>
              <a:gd name="connsiteY10" fmla="*/ 128112 h 308866"/>
              <a:gd name="connsiteX11" fmla="*/ 510363 w 627407"/>
              <a:gd name="connsiteY11" fmla="*/ 160010 h 308866"/>
              <a:gd name="connsiteX12" fmla="*/ 552893 w 627407"/>
              <a:gd name="connsiteY12" fmla="*/ 223805 h 308866"/>
              <a:gd name="connsiteX13" fmla="*/ 595423 w 627407"/>
              <a:gd name="connsiteY13" fmla="*/ 287601 h 308866"/>
              <a:gd name="connsiteX14" fmla="*/ 627321 w 627407"/>
              <a:gd name="connsiteY14" fmla="*/ 308866 h 3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407" h="308866">
                <a:moveTo>
                  <a:pt x="0" y="308866"/>
                </a:moveTo>
                <a:cubicBezTo>
                  <a:pt x="17721" y="294689"/>
                  <a:pt x="35008" y="279952"/>
                  <a:pt x="53163" y="266335"/>
                </a:cubicBezTo>
                <a:cubicBezTo>
                  <a:pt x="63386" y="258668"/>
                  <a:pt x="76645" y="254687"/>
                  <a:pt x="85060" y="245070"/>
                </a:cubicBezTo>
                <a:cubicBezTo>
                  <a:pt x="124753" y="199706"/>
                  <a:pt x="112812" y="188845"/>
                  <a:pt x="148856" y="160010"/>
                </a:cubicBezTo>
                <a:cubicBezTo>
                  <a:pt x="158834" y="152027"/>
                  <a:pt x="170121" y="145833"/>
                  <a:pt x="180753" y="138745"/>
                </a:cubicBezTo>
                <a:cubicBezTo>
                  <a:pt x="237460" y="53684"/>
                  <a:pt x="163032" y="156466"/>
                  <a:pt x="233916" y="85582"/>
                </a:cubicBezTo>
                <a:cubicBezTo>
                  <a:pt x="282010" y="37488"/>
                  <a:pt x="224980" y="63750"/>
                  <a:pt x="287079" y="43052"/>
                </a:cubicBezTo>
                <a:cubicBezTo>
                  <a:pt x="301256" y="28875"/>
                  <a:pt x="310159" y="5384"/>
                  <a:pt x="329609" y="521"/>
                </a:cubicBezTo>
                <a:cubicBezTo>
                  <a:pt x="353822" y="-5532"/>
                  <a:pt x="391067" y="42876"/>
                  <a:pt x="404037" y="53684"/>
                </a:cubicBezTo>
                <a:cubicBezTo>
                  <a:pt x="413854" y="61865"/>
                  <a:pt x="425956" y="66966"/>
                  <a:pt x="435935" y="74949"/>
                </a:cubicBezTo>
                <a:cubicBezTo>
                  <a:pt x="466865" y="99694"/>
                  <a:pt x="450836" y="94958"/>
                  <a:pt x="478465" y="128112"/>
                </a:cubicBezTo>
                <a:cubicBezTo>
                  <a:pt x="488091" y="139664"/>
                  <a:pt x="499730" y="149377"/>
                  <a:pt x="510363" y="160010"/>
                </a:cubicBezTo>
                <a:cubicBezTo>
                  <a:pt x="530697" y="221015"/>
                  <a:pt x="506433" y="164070"/>
                  <a:pt x="552893" y="223805"/>
                </a:cubicBezTo>
                <a:cubicBezTo>
                  <a:pt x="568584" y="243979"/>
                  <a:pt x="571177" y="279519"/>
                  <a:pt x="595423" y="287601"/>
                </a:cubicBezTo>
                <a:cubicBezTo>
                  <a:pt x="630683" y="299354"/>
                  <a:pt x="627321" y="287025"/>
                  <a:pt x="627321" y="308866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 rot="5400000" flipH="1">
            <a:off x="4583266" y="2216456"/>
            <a:ext cx="45719" cy="8087431"/>
          </a:xfrm>
          <a:custGeom>
            <a:avLst/>
            <a:gdLst>
              <a:gd name="connsiteX0" fmla="*/ 82144 w 92777"/>
              <a:gd name="connsiteY0" fmla="*/ 5847907 h 5847907"/>
              <a:gd name="connsiteX1" fmla="*/ 92777 w 92777"/>
              <a:gd name="connsiteY1" fmla="*/ 5146158 h 5847907"/>
              <a:gd name="connsiteX2" fmla="*/ 82144 w 92777"/>
              <a:gd name="connsiteY2" fmla="*/ 5071730 h 5847907"/>
              <a:gd name="connsiteX3" fmla="*/ 60879 w 92777"/>
              <a:gd name="connsiteY3" fmla="*/ 5007935 h 5847907"/>
              <a:gd name="connsiteX4" fmla="*/ 71512 w 92777"/>
              <a:gd name="connsiteY4" fmla="*/ 4805916 h 5847907"/>
              <a:gd name="connsiteX5" fmla="*/ 50247 w 92777"/>
              <a:gd name="connsiteY5" fmla="*/ 4359349 h 5847907"/>
              <a:gd name="connsiteX6" fmla="*/ 39614 w 92777"/>
              <a:gd name="connsiteY6" fmla="*/ 4316819 h 5847907"/>
              <a:gd name="connsiteX7" fmla="*/ 50247 w 92777"/>
              <a:gd name="connsiteY7" fmla="*/ 3700130 h 5847907"/>
              <a:gd name="connsiteX8" fmla="*/ 28982 w 92777"/>
              <a:gd name="connsiteY8" fmla="*/ 2934586 h 5847907"/>
              <a:gd name="connsiteX9" fmla="*/ 39614 w 92777"/>
              <a:gd name="connsiteY9" fmla="*/ 2594344 h 5847907"/>
              <a:gd name="connsiteX10" fmla="*/ 50247 w 92777"/>
              <a:gd name="connsiteY10" fmla="*/ 2519916 h 5847907"/>
              <a:gd name="connsiteX11" fmla="*/ 39614 w 92777"/>
              <a:gd name="connsiteY11" fmla="*/ 2073349 h 5847907"/>
              <a:gd name="connsiteX12" fmla="*/ 18349 w 92777"/>
              <a:gd name="connsiteY12" fmla="*/ 1924493 h 5847907"/>
              <a:gd name="connsiteX13" fmla="*/ 28982 w 92777"/>
              <a:gd name="connsiteY13" fmla="*/ 1573619 h 5847907"/>
              <a:gd name="connsiteX14" fmla="*/ 39614 w 92777"/>
              <a:gd name="connsiteY14" fmla="*/ 1350335 h 5847907"/>
              <a:gd name="connsiteX15" fmla="*/ 18349 w 92777"/>
              <a:gd name="connsiteY15" fmla="*/ 882502 h 5847907"/>
              <a:gd name="connsiteX16" fmla="*/ 7717 w 92777"/>
              <a:gd name="connsiteY16" fmla="*/ 0 h 58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77" h="5847907">
                <a:moveTo>
                  <a:pt x="82144" y="5847907"/>
                </a:moveTo>
                <a:cubicBezTo>
                  <a:pt x="85688" y="5613991"/>
                  <a:pt x="92777" y="5380101"/>
                  <a:pt x="92777" y="5146158"/>
                </a:cubicBezTo>
                <a:cubicBezTo>
                  <a:pt x="92777" y="5121097"/>
                  <a:pt x="87779" y="5096149"/>
                  <a:pt x="82144" y="5071730"/>
                </a:cubicBezTo>
                <a:cubicBezTo>
                  <a:pt x="77104" y="5049889"/>
                  <a:pt x="60879" y="5007935"/>
                  <a:pt x="60879" y="5007935"/>
                </a:cubicBezTo>
                <a:cubicBezTo>
                  <a:pt x="64423" y="4940595"/>
                  <a:pt x="71512" y="4873349"/>
                  <a:pt x="71512" y="4805916"/>
                </a:cubicBezTo>
                <a:cubicBezTo>
                  <a:pt x="71512" y="4644987"/>
                  <a:pt x="79965" y="4507938"/>
                  <a:pt x="50247" y="4359349"/>
                </a:cubicBezTo>
                <a:cubicBezTo>
                  <a:pt x="47381" y="4345020"/>
                  <a:pt x="43158" y="4330996"/>
                  <a:pt x="39614" y="4316819"/>
                </a:cubicBezTo>
                <a:cubicBezTo>
                  <a:pt x="43158" y="4111256"/>
                  <a:pt x="50247" y="3905724"/>
                  <a:pt x="50247" y="3700130"/>
                </a:cubicBezTo>
                <a:cubicBezTo>
                  <a:pt x="50247" y="3117379"/>
                  <a:pt x="59664" y="3241424"/>
                  <a:pt x="28982" y="2934586"/>
                </a:cubicBezTo>
                <a:cubicBezTo>
                  <a:pt x="32526" y="2821172"/>
                  <a:pt x="33803" y="2707664"/>
                  <a:pt x="39614" y="2594344"/>
                </a:cubicBezTo>
                <a:cubicBezTo>
                  <a:pt x="40897" y="2569316"/>
                  <a:pt x="50247" y="2544977"/>
                  <a:pt x="50247" y="2519916"/>
                </a:cubicBezTo>
                <a:cubicBezTo>
                  <a:pt x="50247" y="2371018"/>
                  <a:pt x="47579" y="2222034"/>
                  <a:pt x="39614" y="2073349"/>
                </a:cubicBezTo>
                <a:cubicBezTo>
                  <a:pt x="36933" y="2023298"/>
                  <a:pt x="18349" y="1924493"/>
                  <a:pt x="18349" y="1924493"/>
                </a:cubicBezTo>
                <a:cubicBezTo>
                  <a:pt x="21893" y="1807535"/>
                  <a:pt x="24651" y="1690551"/>
                  <a:pt x="28982" y="1573619"/>
                </a:cubicBezTo>
                <a:cubicBezTo>
                  <a:pt x="31740" y="1499158"/>
                  <a:pt x="39614" y="1424847"/>
                  <a:pt x="39614" y="1350335"/>
                </a:cubicBezTo>
                <a:cubicBezTo>
                  <a:pt x="39614" y="935910"/>
                  <a:pt x="74108" y="1049773"/>
                  <a:pt x="18349" y="882502"/>
                </a:cubicBezTo>
                <a:cubicBezTo>
                  <a:pt x="-15385" y="511411"/>
                  <a:pt x="7717" y="804691"/>
                  <a:pt x="7717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6588224" y="1798864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609710" y="1886635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6601083" y="2261105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588224" y="4910971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6609710" y="5487035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Gerade Verbindung 61"/>
          <p:cNvCxnSpPr/>
          <p:nvPr/>
        </p:nvCxnSpPr>
        <p:spPr>
          <a:xfrm>
            <a:off x="6588224" y="5229200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4788024" y="1798864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809510" y="2030651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4788024" y="2564904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788024" y="472514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809510" y="5487035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Gerade Verbindung 70"/>
          <p:cNvCxnSpPr/>
          <p:nvPr/>
        </p:nvCxnSpPr>
        <p:spPr>
          <a:xfrm>
            <a:off x="4788024" y="5229200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355976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4355976" y="1798865"/>
            <a:ext cx="369332" cy="3305484"/>
          </a:xfrm>
          <a:prstGeom prst="rect">
            <a:avLst/>
          </a:prstGeom>
          <a:noFill/>
          <a:effectLst/>
        </p:spPr>
        <p:txBody>
          <a:bodyPr vert="vert270" wrap="square" rtlCol="0">
            <a:spAutoFit/>
          </a:bodyPr>
          <a:lstStyle/>
          <a:p>
            <a:pPr marL="269875" indent="-269875" algn="ctr">
              <a:spcAft>
                <a:spcPts val="600"/>
              </a:spcAft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88 %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4355976" y="5104349"/>
            <a:ext cx="369332" cy="988946"/>
          </a:xfrm>
          <a:prstGeom prst="rect">
            <a:avLst/>
          </a:prstGeom>
          <a:noFill/>
          <a:effectLst/>
        </p:spPr>
        <p:txBody>
          <a:bodyPr vert="vert270" wrap="square" rtlCol="0">
            <a:spAutoFit/>
          </a:bodyPr>
          <a:lstStyle/>
          <a:p>
            <a:pPr marL="269875" indent="-269875" algn="ctr">
              <a:spcAft>
                <a:spcPts val="600"/>
              </a:spcAft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12 %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Gerade Verbindung 74"/>
          <p:cNvCxnSpPr/>
          <p:nvPr/>
        </p:nvCxnSpPr>
        <p:spPr>
          <a:xfrm>
            <a:off x="4365268" y="5229200"/>
            <a:ext cx="32926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75"/>
          <p:cNvSpPr/>
          <p:nvPr/>
        </p:nvSpPr>
        <p:spPr>
          <a:xfrm>
            <a:off x="27718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28384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28384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79" name="Gerade Verbindung 78"/>
          <p:cNvCxnSpPr/>
          <p:nvPr/>
        </p:nvCxnSpPr>
        <p:spPr>
          <a:xfrm>
            <a:off x="28025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eck 79"/>
          <p:cNvSpPr/>
          <p:nvPr/>
        </p:nvSpPr>
        <p:spPr>
          <a:xfrm>
            <a:off x="970487" y="1818030"/>
            <a:ext cx="1727645" cy="4275266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77548" y="3182199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991974" y="5464389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991974" y="1977808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991974" y="481631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>
          <a:xfrm>
            <a:off x="970488" y="5229200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6588224" y="948906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4788024" y="961564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88" name="Richtungspfeil 87"/>
          <p:cNvSpPr/>
          <p:nvPr/>
        </p:nvSpPr>
        <p:spPr>
          <a:xfrm>
            <a:off x="2771800" y="957532"/>
            <a:ext cx="2160240" cy="759125"/>
          </a:xfrm>
          <a:prstGeom prst="homePlate">
            <a:avLst>
              <a:gd name="adj" fmla="val 30636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2015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970487" y="957533"/>
            <a:ext cx="1727645" cy="762320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Was halten Musiklehrpersonen von der empfohlenen Lösung?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6" name="Gerade Verbindung 35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Gerade Verbindung 42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5" name="Rechteck 44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Gerade Verbindung 49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Was halten Musiklehrpersonen von der empfohlenen Lösung?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6" name="Gerade Verbindung 35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Gerade Verbindung 42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5" name="Rechteck 44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Gerade Verbindung 49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3563888" y="1798864"/>
            <a:ext cx="5184576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656270" y="1916832"/>
            <a:ext cx="5020186" cy="41703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1000" dirty="0">
                <a:latin typeface="Arial Black" panose="020B0A04020102020204" pitchFamily="34" charset="0"/>
                <a:cs typeface="Arial" panose="020B0604020202020204" pitchFamily="34" charset="0"/>
              </a:rPr>
              <a:t>Beispiel 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Arbeitszeiterfassung Musikschule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Toggenburg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– Schuljahr 2016/2017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800" b="1" dirty="0" smtClean="0"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Unterricht</a:t>
            </a:r>
            <a:endParaRPr lang="de-CH" sz="800" dirty="0"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Unterrichtszeit von Gruppen,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Einzelschüler/innen </a:t>
            </a: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sowie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Ensembles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Planen, </a:t>
            </a: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vorbereiten, nachbereiten,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Organisieren von Vorspielstunden</a:t>
            </a: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(Stufen)-Tests, Wettbewerben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Noten sichten, sammeln, bearbeiten,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arrangieren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Musikzimmer einrichten, aufräumen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Üben: Persönliches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Instrumental-Training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800" b="1" dirty="0"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Schüler/innen (Lernende)</a:t>
            </a:r>
            <a:endParaRPr lang="de-CH" sz="800" dirty="0"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Begleiten, beraten bei: Konzerten, Musiklagern, Wettbewerben, Projekten, Instrumentenkauf,- Miete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Berichte und Empfehlungen schreiben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Zusammenarbeiten: mit Eltern, mit VS- Schulleitungen, Fachgruppe, Ensembleleitungen,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Volksschule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800" b="1" dirty="0" smtClean="0"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Musikschule</a:t>
            </a:r>
            <a:endParaRPr lang="de-CH" sz="800" dirty="0"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Gestalten</a:t>
            </a: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Teilnehmen und Mitwirken an MS-Konferenzen, Informations-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und Planungssitzungen</a:t>
            </a:r>
            <a:endParaRPr lang="de-CH" sz="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Entwickeln der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Musikschule</a:t>
            </a:r>
            <a:endParaRPr lang="de-CH" sz="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MS-Anlässe, </a:t>
            </a: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Konzerte, Lager, Projekte, Instrumentenparcours,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MS-Tag, vorbereiten </a:t>
            </a: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und durchführen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Evaluieren: Ausführen administrativer Aufgaben, Stundenplan erstellen und einreichen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Reisen: Fahrzeiten zwischen den Unterrichtsorten - ohne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Anfahrt von und nach Hause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800" b="1" dirty="0" smtClean="0"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Lehrperson</a:t>
            </a:r>
            <a:endParaRPr lang="de-CH" sz="800" dirty="0"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Überprüfen: Selbst-/Fremdbeurteilung, Intervisions-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Supervisionsgruppe</a:t>
            </a:r>
            <a:endParaRPr lang="de-CH" sz="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Weiterbilden: Sich weiterbilden in Musik und musikpädagogischer Richtung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Konzertieren: Eigene musikalisch-künstlerische </a:t>
            </a:r>
            <a:r>
              <a:rPr lang="de-CH" sz="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Tätigkeit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Fazit </a:t>
            </a:r>
            <a:endParaRPr lang="de-CH" sz="800" dirty="0"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% Pensum ist an Musikschulen die 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Regel, dieser Umstand ist zu berücksichtigen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allen 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erwähnten Bereichen müssen sehr deutliche Überschreitungen festgestellt werden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8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4" name="Richtungspfeil 53"/>
          <p:cNvSpPr/>
          <p:nvPr/>
        </p:nvSpPr>
        <p:spPr>
          <a:xfrm>
            <a:off x="3563888" y="957533"/>
            <a:ext cx="5184576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73" y="1006899"/>
            <a:ext cx="5132717" cy="6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9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kann die Aufgabe konkret angepackt werden?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3" name="Rechteck 42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kann die Aufgabe konkret angepackt werden?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3" name="Rechteck 42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52"/>
          <p:cNvSpPr/>
          <p:nvPr/>
        </p:nvSpPr>
        <p:spPr>
          <a:xfrm>
            <a:off x="4283969" y="974787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Folgerungen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kann die Aufgabe konkret angepackt werden?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3" name="Rechteck 42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283969" y="1816117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Wenn Lehrpersonen deutlich mehr leisten, als in der bezahlten Zeit Platz hat, ist es erst recht wichtig, nicht nichts zu tun, sondern abzubilden, was zum </a:t>
            </a:r>
            <a:r>
              <a:rPr lang="de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uftrag gehört, was nicht.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52"/>
          <p:cNvSpPr/>
          <p:nvPr/>
        </p:nvSpPr>
        <p:spPr>
          <a:xfrm>
            <a:off x="4283969" y="974787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Folgerungen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kann die Aufgabe konkret angepackt werden?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3" name="Rechteck 42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283968" y="3328285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rgbClr val="0070C0"/>
                </a:solidFill>
                <a:latin typeface="Lucida Handwriting" panose="03010101010101010101" pitchFamily="66" charset="0"/>
                <a:ea typeface="Verdana" panose="020B0604030504040204" pitchFamily="34" charset="0"/>
                <a:cs typeface="Arial" panose="020B0604020202020204" pitchFamily="34" charset="0"/>
              </a:rPr>
              <a:t>Was zum Auftrag gehört, wird individuell unterschiedlich interpretiert. Es muss möglich sein, jemandem eine Aufgabe lohnwirksam  zu übertragen  oder zu entziehen.</a:t>
            </a:r>
            <a:endParaRPr lang="de-CH" sz="1200" dirty="0">
              <a:solidFill>
                <a:srgbClr val="0070C0"/>
              </a:solidFill>
              <a:latin typeface="Lucida Handwriting" panose="03010101010101010101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283969" y="1816117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Wenn Lehrpersonen deutlich mehr leisten, als in der bezahlten Zeit Platz hat, ist es erst recht wichtig, nicht nichts zu tun, sondern abzubilden, was zum </a:t>
            </a:r>
            <a:r>
              <a:rPr lang="de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uftrag gehört, was nicht.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52"/>
          <p:cNvSpPr/>
          <p:nvPr/>
        </p:nvSpPr>
        <p:spPr>
          <a:xfrm>
            <a:off x="4283969" y="974787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Folgerungen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kann die Aufgabe konkret angepackt werden?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3" name="Rechteck 42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283968" y="4840453"/>
            <a:ext cx="2785154" cy="1270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sind die Regel: </a:t>
            </a:r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unter 30 % nur noch auf den Unterricht zu reduzieren, funktioniert nicht in Musikschulen.</a:t>
            </a:r>
            <a:endParaRPr lang="de-CH" sz="12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283968" y="3328285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rgbClr val="0070C0"/>
                </a:solidFill>
                <a:latin typeface="Lucida Handwriting" panose="03010101010101010101" pitchFamily="66" charset="0"/>
                <a:ea typeface="Verdana" panose="020B0604030504040204" pitchFamily="34" charset="0"/>
                <a:cs typeface="Arial" panose="020B0604020202020204" pitchFamily="34" charset="0"/>
              </a:rPr>
              <a:t>Was zum Auftrag gehört, wird individuell unterschiedlich interpretiert. Es muss möglich sein, jemandem eine Aufgabe lohnwirksam  zu übertragen  oder zu entziehen.</a:t>
            </a:r>
            <a:endParaRPr lang="de-CH" sz="1200" dirty="0">
              <a:solidFill>
                <a:srgbClr val="0070C0"/>
              </a:solidFill>
              <a:latin typeface="Lucida Handwriting" panose="03010101010101010101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283969" y="1816117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Wenn Lehrpersonen deutlich mehr leisten, als in der bezahlten Zeit Platz hat, ist es erst recht wichtig, nicht nichts zu tun, sondern abzubilden, was zum </a:t>
            </a:r>
            <a:r>
              <a:rPr lang="de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uftrag gehört, was nicht.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52"/>
          <p:cNvSpPr/>
          <p:nvPr/>
        </p:nvSpPr>
        <p:spPr>
          <a:xfrm>
            <a:off x="4283969" y="974787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Folgerungen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kann die Aufgabe konkret angepackt werden?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3" name="Rechteck 42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283968" y="4840453"/>
            <a:ext cx="2785154" cy="1270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sind die Regel: </a:t>
            </a:r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unter 30 % nur noch auf den Unterricht zu reduzieren, funktioniert nicht in Musikschulen.</a:t>
            </a:r>
            <a:endParaRPr lang="de-CH" sz="12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283968" y="3328285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rgbClr val="0070C0"/>
                </a:solidFill>
                <a:latin typeface="Lucida Handwriting" panose="03010101010101010101" pitchFamily="66" charset="0"/>
                <a:ea typeface="Verdana" panose="020B0604030504040204" pitchFamily="34" charset="0"/>
                <a:cs typeface="Arial" panose="020B0604020202020204" pitchFamily="34" charset="0"/>
              </a:rPr>
              <a:t>Was zum Auftrag gehört, wird individuell unterschiedlich interpretiert. Es muss möglich sein, jemandem eine Aufgabe lohnwirksam  zu übertragen  oder zu entziehen.</a:t>
            </a:r>
            <a:endParaRPr lang="de-CH" sz="1200" dirty="0">
              <a:solidFill>
                <a:srgbClr val="0070C0"/>
              </a:solidFill>
              <a:latin typeface="Lucida Handwriting" panose="03010101010101010101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283969" y="1816117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Wenn Lehrpersonen deutlich mehr leisten, als in der bezahlten Zeit Platz hat, ist es erst recht wichtig, nicht nichts zu tun, sondern abzubilden, was zum </a:t>
            </a:r>
            <a:r>
              <a:rPr lang="de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uftrag gehört, was nicht.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52"/>
          <p:cNvSpPr/>
          <p:nvPr/>
        </p:nvSpPr>
        <p:spPr>
          <a:xfrm>
            <a:off x="4283969" y="974787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Folgerungen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Richtungspfeil 57"/>
          <p:cNvSpPr/>
          <p:nvPr/>
        </p:nvSpPr>
        <p:spPr>
          <a:xfrm>
            <a:off x="5891302" y="980728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Vorgehen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kann die Aufgabe konkret angepackt werden?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3" name="Rechteck 42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283968" y="4840453"/>
            <a:ext cx="2785154" cy="1270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sind die Regel: </a:t>
            </a:r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unter 30 % nur noch auf den Unterricht zu reduzieren, funktioniert nicht in Musikschulen.</a:t>
            </a:r>
            <a:endParaRPr lang="de-CH" sz="12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283968" y="3328285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rgbClr val="0070C0"/>
                </a:solidFill>
                <a:latin typeface="Lucida Handwriting" panose="03010101010101010101" pitchFamily="66" charset="0"/>
                <a:ea typeface="Verdana" panose="020B0604030504040204" pitchFamily="34" charset="0"/>
                <a:cs typeface="Arial" panose="020B0604020202020204" pitchFamily="34" charset="0"/>
              </a:rPr>
              <a:t>Was zum Auftrag gehört, wird individuell unterschiedlich interpretiert. Es muss möglich sein, jemandem eine Aufgabe lohnwirksam  zu übertragen  oder zu entziehen.</a:t>
            </a:r>
            <a:endParaRPr lang="de-CH" sz="1200" dirty="0">
              <a:solidFill>
                <a:srgbClr val="0070C0"/>
              </a:solidFill>
              <a:latin typeface="Lucida Handwriting" panose="03010101010101010101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283969" y="1816117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Wenn Lehrpersonen deutlich mehr leisten, als in der bezahlten Zeit Platz hat, ist es erst recht wichtig, nicht nichts zu tun, sondern abzubilden, was zum </a:t>
            </a:r>
            <a:r>
              <a:rPr lang="de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uftrag gehört, was nicht.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52"/>
          <p:cNvSpPr/>
          <p:nvPr/>
        </p:nvSpPr>
        <p:spPr>
          <a:xfrm>
            <a:off x="4283969" y="974787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Folgerungen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891302" y="1822058"/>
            <a:ext cx="2785154" cy="160694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Empfehlung der Kommission fusst auf der Überlegung, wonach, Unterrichtsvorbereitung, Durchführung und Nachbereitung pro erteilte Lektion mit 3,143 % entschädigter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rbeitszeit kalkuliert werden. Die Musiklektion dauert nicht 50, sondern 60 Minuten, ist jedoch mit entsprechend weniger Vorbereitung und weniger Nachbereitung verbunden.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ichtungspfeil 57"/>
          <p:cNvSpPr/>
          <p:nvPr/>
        </p:nvSpPr>
        <p:spPr>
          <a:xfrm>
            <a:off x="5891302" y="980728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Vorgehen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518718" y="260648"/>
            <a:ext cx="72728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endParaRPr lang="de-DE" sz="4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806749" y="1412776"/>
            <a:ext cx="801372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des Berufsauftrags im Zeitverlauf </a:t>
            </a:r>
          </a:p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entscheidende Jahr 2015 für den Berufsauftrag Volksschule</a:t>
            </a:r>
          </a:p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Musikkommission SGV für einen möglichen Berufsauftrag Musikschule</a:t>
            </a:r>
          </a:p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halten Musiklehrpersonen von der empfohlenen Lösung?</a:t>
            </a:r>
          </a:p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die Aufgabe konkret angepackt werden?</a:t>
            </a:r>
          </a:p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Umsetzungsbeispiel Musikschule der Stadt Wil: Urs Mäder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518718" y="1422654"/>
            <a:ext cx="36004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68B16"/>
                </a:solidFill>
                <a:latin typeface="Arial" pitchFamily="34" charset="0"/>
                <a:cs typeface="Arial" pitchFamily="34" charset="0"/>
                <a:sym typeface="Wingdings"/>
              </a:rPr>
              <a:t></a:t>
            </a:r>
            <a:endParaRPr lang="de-DE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sz="1400" dirty="0">
                <a:solidFill>
                  <a:srgbClr val="F68B16"/>
                </a:solidFill>
                <a:latin typeface="Arial" pitchFamily="34" charset="0"/>
                <a:cs typeface="Arial" pitchFamily="34" charset="0"/>
                <a:sym typeface="Wingdings"/>
              </a:rPr>
              <a:t></a:t>
            </a:r>
            <a:endParaRPr lang="de-DE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sz="1400" dirty="0" smtClean="0">
                <a:solidFill>
                  <a:srgbClr val="F68B16"/>
                </a:solidFill>
                <a:latin typeface="Arial" pitchFamily="34" charset="0"/>
                <a:cs typeface="Arial" pitchFamily="34" charset="0"/>
                <a:sym typeface="Wingdings"/>
              </a:rPr>
              <a:t></a:t>
            </a:r>
          </a:p>
          <a:p>
            <a:r>
              <a:rPr lang="de-DE" sz="1400" dirty="0">
                <a:solidFill>
                  <a:srgbClr val="F68B16"/>
                </a:solidFill>
                <a:latin typeface="Arial" pitchFamily="34" charset="0"/>
                <a:cs typeface="Arial" pitchFamily="34" charset="0"/>
                <a:sym typeface="Wingdings"/>
              </a:rPr>
              <a:t></a:t>
            </a:r>
            <a:endParaRPr lang="de-DE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sz="1400" dirty="0" smtClean="0">
                <a:solidFill>
                  <a:srgbClr val="F68B16"/>
                </a:solidFill>
                <a:latin typeface="Arial" pitchFamily="34" charset="0"/>
                <a:cs typeface="Arial" pitchFamily="34" charset="0"/>
                <a:sym typeface="Wingdings"/>
              </a:rPr>
              <a:t></a:t>
            </a:r>
            <a:endParaRPr lang="de-DE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18718" y="980728"/>
            <a:ext cx="830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08.00 – 09.00 Uhr  </a:t>
            </a:r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Begrüssung und Input Marlis Angehrn / Urs Mäder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806749" y="3409255"/>
            <a:ext cx="8013723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 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Machbarkeit: 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Schulträger 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(Moderation Marlis Angehrn, Urs 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Mäder)</a:t>
            </a:r>
          </a:p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Tool-Berufsauftrag 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konkret: 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Schulleitungen (Moderation Eva Graf, Daniel Berger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de-D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</a:t>
            </a:r>
            <a:r>
              <a:rPr lang="de-DE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 </a:t>
            </a: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pädagogische Mitarbeiterin der Abteilung Schule und Unterricht des Amts für </a:t>
            </a:r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Volksschule</a:t>
            </a: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Sie entwickelte federführend das Tool Berufsauftrag Volksschule und hat sich bereit </a:t>
            </a:r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erklärt</a:t>
            </a: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diesbezüglich </a:t>
            </a:r>
            <a:r>
              <a:rPr lang="de-D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beratend zur Seite zu </a:t>
            </a:r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stehen.</a:t>
            </a:r>
          </a:p>
          <a:p>
            <a:pPr lvl="0"/>
            <a:r>
              <a:rPr lang="de-CH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 </a:t>
            </a:r>
            <a:r>
              <a:rPr lang="de-CH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Mäder </a:t>
            </a:r>
            <a:r>
              <a:rPr lang="de-CH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Schulleiter der Musikschule der Stadt Wil, </a:t>
            </a:r>
            <a:r>
              <a:rPr lang="de-CH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Berger </a:t>
            </a:r>
            <a:r>
              <a:rPr lang="de-CH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Schulbuchhalter der Stadt Wil. Urs Mäder und Daniel Berger entwickelten </a:t>
            </a:r>
            <a:r>
              <a:rPr lang="de-CH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Stadt Wil einen </a:t>
            </a:r>
            <a:r>
              <a:rPr lang="de-CH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Musikschule, basierend auf Modellvariante 39 x 28 x 60/60. Dieser ist seit dem 1. August 2017 in </a:t>
            </a:r>
            <a:r>
              <a:rPr lang="de-CH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Anwendung.</a:t>
            </a:r>
            <a:endParaRPr lang="de-CH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518718" y="3419133"/>
            <a:ext cx="360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68B16"/>
                </a:solidFill>
                <a:latin typeface="Arial" pitchFamily="34" charset="0"/>
                <a:cs typeface="Arial" pitchFamily="34" charset="0"/>
                <a:sym typeface="Wingdings"/>
              </a:rPr>
              <a:t></a:t>
            </a:r>
            <a:endParaRPr lang="de-DE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518718" y="2996952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09.15 – 10.15 Uhr </a:t>
            </a:r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mit anschliessender Pause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806749" y="5529426"/>
            <a:ext cx="80137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Vorstellung 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Diskussion der Workshop-Ergebnisse (alle)</a:t>
            </a:r>
          </a:p>
          <a:p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Weiteres 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Vorgehen: Schlusswort (Marlis </a:t>
            </a:r>
            <a:r>
              <a:rPr lang="de-CH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Angehrn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518718" y="5539304"/>
            <a:ext cx="360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68B16"/>
                </a:solidFill>
                <a:latin typeface="Arial" pitchFamily="34" charset="0"/>
                <a:cs typeface="Arial" pitchFamily="34" charset="0"/>
                <a:sym typeface="Wingdings"/>
              </a:rPr>
              <a:t></a:t>
            </a:r>
            <a:endParaRPr lang="de-DE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518718" y="5137447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11.00 – 12.00 Uhr </a:t>
            </a:r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 im Plenum und Abschluss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518718" y="6217567"/>
            <a:ext cx="830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12.30 – 14.00 Uhr  </a:t>
            </a:r>
            <a:r>
              <a:rPr lang="de-CH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Mittagessen</a:t>
            </a: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Restaurant Militärkantine, </a:t>
            </a:r>
            <a:r>
              <a:rPr lang="de-CH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St.Gallen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kann die Aufgabe konkret angepackt werden?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3" name="Rechteck 42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283968" y="4840453"/>
            <a:ext cx="2785154" cy="1270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sind die Regel: </a:t>
            </a:r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unter 30 % nur noch auf den Unterricht zu reduzieren, funktioniert nicht in Musikschulen.</a:t>
            </a:r>
            <a:endParaRPr lang="de-CH" sz="12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283968" y="3328285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rgbClr val="0070C0"/>
                </a:solidFill>
                <a:latin typeface="Lucida Handwriting" panose="03010101010101010101" pitchFamily="66" charset="0"/>
                <a:ea typeface="Verdana" panose="020B0604030504040204" pitchFamily="34" charset="0"/>
                <a:cs typeface="Arial" panose="020B0604020202020204" pitchFamily="34" charset="0"/>
              </a:rPr>
              <a:t>Was zum Auftrag gehört, wird individuell unterschiedlich interpretiert. Es muss möglich sein, jemandem eine Aufgabe lohnwirksam  zu übertragen  oder zu entziehen.</a:t>
            </a:r>
            <a:endParaRPr lang="de-CH" sz="1200" dirty="0">
              <a:solidFill>
                <a:srgbClr val="0070C0"/>
              </a:solidFill>
              <a:latin typeface="Lucida Handwriting" panose="03010101010101010101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283969" y="1816117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Wenn Lehrpersonen deutlich mehr leisten, als in der bezahlten Zeit Platz hat, ist es erst recht wichtig, nicht nichts zu tun, sondern abzubilden, was zum </a:t>
            </a:r>
            <a:r>
              <a:rPr lang="de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uftrag gehört, was nicht.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52"/>
          <p:cNvSpPr/>
          <p:nvPr/>
        </p:nvSpPr>
        <p:spPr>
          <a:xfrm>
            <a:off x="4283969" y="974787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Folgerungen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5891302" y="3519577"/>
            <a:ext cx="2785154" cy="144061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für die Arbeitsfelder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chüler/innen, Schule und Lehrperson für den jeweiligen Schulträger respektive die entsprechenden Gemeinden im Unterschied zu heute mittel- und längerfristig machbar ist, bemisst sich unter anderem auch daran, was heute kommunal bereits an Ressourcen für diesbezügliche Aufgaben verfügbar ist.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891302" y="1822058"/>
            <a:ext cx="2785154" cy="160694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Empfehlung der Kommission fusst auf der Überlegung, wonach, Unterrichtsvorbereitung, Durchführung und Nachbereitung pro erteilte Lektion mit 3,143 % entschädigter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rbeitszeit kalkuliert werden. Die Musiklektion dauert nicht 50, sondern 60 Minuten, ist jedoch mit entsprechend weniger Vorbereitung und weniger Nachbereitung verbunden.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ichtungspfeil 57"/>
          <p:cNvSpPr/>
          <p:nvPr/>
        </p:nvSpPr>
        <p:spPr>
          <a:xfrm>
            <a:off x="5891302" y="980728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Vorgehen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Wie kann die Aufgabe konkret angepackt werden?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9716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382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382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23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691680" y="1816117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13166" y="204790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91680" y="2582157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91680" y="4742397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713166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1691680" y="5246453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691680" y="978817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43" name="Rechteck 42"/>
          <p:cNvSpPr/>
          <p:nvPr/>
        </p:nvSpPr>
        <p:spPr>
          <a:xfrm>
            <a:off x="2627784" y="1816117"/>
            <a:ext cx="1726520" cy="4294432"/>
          </a:xfrm>
          <a:prstGeom prst="rect">
            <a:avLst/>
          </a:prstGeom>
          <a:solidFill>
            <a:srgbClr val="E2C0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649270" y="19038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40643" y="2278358"/>
            <a:ext cx="1706706" cy="2554545"/>
          </a:xfrm>
          <a:prstGeom prst="rect">
            <a:avLst/>
          </a:prstGeom>
          <a:solidFill>
            <a:srgbClr val="DD8B8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27784" y="492822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649270" y="5504288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627784" y="5246453"/>
            <a:ext cx="172819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27784" y="966159"/>
            <a:ext cx="1726520" cy="751781"/>
          </a:xfrm>
          <a:prstGeom prst="rect">
            <a:avLst/>
          </a:prstGeom>
          <a:solidFill>
            <a:srgbClr val="AC363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SGV</a:t>
            </a:r>
            <a:endParaRPr lang="de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283968" y="4840453"/>
            <a:ext cx="2785154" cy="1270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sind die Regel: </a:t>
            </a:r>
            <a:r>
              <a:rPr lang="de-CH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Teilpensen</a:t>
            </a:r>
            <a:r>
              <a:rPr lang="de-CH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unter 30 % nur noch auf den Unterricht zu reduzieren, funktioniert nicht in Musikschulen.</a:t>
            </a:r>
            <a:endParaRPr lang="de-CH" sz="12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283968" y="3328285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rgbClr val="0070C0"/>
                </a:solidFill>
                <a:latin typeface="Lucida Handwriting" panose="03010101010101010101" pitchFamily="66" charset="0"/>
                <a:ea typeface="Verdana" panose="020B0604030504040204" pitchFamily="34" charset="0"/>
                <a:cs typeface="Arial" panose="020B0604020202020204" pitchFamily="34" charset="0"/>
              </a:rPr>
              <a:t>Was zum Auftrag gehört, wird individuell unterschiedlich interpretiert. Es muss möglich sein, jemandem eine Aufgabe lohnwirksam  zu übertragen  oder zu entziehen.</a:t>
            </a:r>
            <a:endParaRPr lang="de-CH" sz="1200" dirty="0">
              <a:solidFill>
                <a:srgbClr val="0070C0"/>
              </a:solidFill>
              <a:latin typeface="Lucida Handwriting" panose="03010101010101010101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283969" y="1816117"/>
            <a:ext cx="2785154" cy="1414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Wenn Lehrpersonen deutlich mehr leisten, als in der bezahlten Zeit Platz hat, ist es erst recht wichtig, nicht nichts zu tun, sondern abzubilden, was zum </a:t>
            </a:r>
            <a:r>
              <a:rPr lang="de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Verdana" panose="020B0604030504040204" pitchFamily="34" charset="0"/>
                <a:cs typeface="Arial" panose="020B0604020202020204" pitchFamily="34" charset="0"/>
              </a:rPr>
              <a:t>uftrag gehört, was nicht.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chtungspfeil 52"/>
          <p:cNvSpPr/>
          <p:nvPr/>
        </p:nvSpPr>
        <p:spPr>
          <a:xfrm>
            <a:off x="4283969" y="974787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Folgerungen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891302" y="5051333"/>
            <a:ext cx="2785154" cy="106515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empfiehlt sich, diese Ressourcen gesamthaft zu sichten und neu auf die jeweiligen Aufgabenträger/innen zu verteilen (Beispiel: Vorgehen Musikschule Stadt Wil; Urs Mäder, Leiter Musikschule).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5891302" y="3519577"/>
            <a:ext cx="2785154" cy="144061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für die Arbeitsfelder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chüler/innen, Schule und Lehrperson für den jeweiligen Schulträger respektive die entsprechenden Gemeinden im Unterschied zu heute mittel- und längerfristig machbar ist, bemisst sich unter anderem auch daran, was heute kommunal bereits an Ressourcen für diesbezügliche Aufgaben verfügbar ist.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891302" y="1822058"/>
            <a:ext cx="2785154" cy="160694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 Empfehlung der Kommission fusst auf der Überlegung, wonach, Unterrichtsvorbereitung, Durchführung und Nachbereitung pro erteilte Lektion mit 3,143 % entschädigter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rbeitszeit kalkuliert werden. Die Musiklektion dauert nicht 50, sondern 60 Minuten, ist jedoch mit entsprechend weniger Vorbereitung und weniger Nachbereitung verbunden.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ichtungspfeil 57"/>
          <p:cNvSpPr/>
          <p:nvPr/>
        </p:nvSpPr>
        <p:spPr>
          <a:xfrm>
            <a:off x="5891302" y="980728"/>
            <a:ext cx="2785154" cy="75049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Vorgehen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91680" y="908720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Runder Tisch vom 8. November 2017</a:t>
            </a:r>
            <a:endParaRPr lang="de-CH" sz="16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220072" y="5733256"/>
            <a:ext cx="576064" cy="563640"/>
          </a:xfrm>
          <a:prstGeom prst="ellipse">
            <a:avLst/>
          </a:prstGeom>
          <a:solidFill>
            <a:srgbClr val="ADC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de-CH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084168" y="5745680"/>
            <a:ext cx="576064" cy="563640"/>
          </a:xfrm>
          <a:prstGeom prst="ellipse">
            <a:avLst/>
          </a:prstGeom>
          <a:solidFill>
            <a:srgbClr val="ADC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endParaRPr lang="de-CH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652120" y="5733256"/>
            <a:ext cx="576064" cy="563640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endParaRPr lang="de-CH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553299" y="6037163"/>
            <a:ext cx="152400" cy="144016"/>
          </a:xfrm>
          <a:prstGeom prst="ellipse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669757" y="5877272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Verband </a:t>
            </a:r>
            <a:r>
              <a:rPr lang="de-CH" sz="105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St.Galler</a:t>
            </a:r>
            <a:r>
              <a:rPr lang="de-CH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 Volksschulträger</a:t>
            </a:r>
          </a:p>
          <a:p>
            <a:r>
              <a:rPr lang="de-CH" sz="1050" b="1" dirty="0" smtClean="0">
                <a:solidFill>
                  <a:srgbClr val="31939C"/>
                </a:solidFill>
                <a:latin typeface="Arial Narrow" panose="020B0606020202030204" pitchFamily="34" charset="0"/>
              </a:rPr>
              <a:t>Musikkommission</a:t>
            </a:r>
            <a:endParaRPr lang="de-CH" sz="1050" b="1" dirty="0">
              <a:solidFill>
                <a:srgbClr val="31939C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Bogen 30"/>
          <p:cNvSpPr/>
          <p:nvPr/>
        </p:nvSpPr>
        <p:spPr>
          <a:xfrm rot="10800000">
            <a:off x="4932041" y="5661248"/>
            <a:ext cx="413187" cy="628835"/>
          </a:xfrm>
          <a:prstGeom prst="arc">
            <a:avLst>
              <a:gd name="adj1" fmla="val 17181180"/>
              <a:gd name="adj2" fmla="val 3809512"/>
            </a:avLst>
          </a:prstGeom>
          <a:ln w="28575" cap="rnd">
            <a:solidFill>
              <a:srgbClr val="319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32" name="Bogen 31"/>
          <p:cNvSpPr/>
          <p:nvPr/>
        </p:nvSpPr>
        <p:spPr>
          <a:xfrm rot="10800000">
            <a:off x="5004048" y="5733257"/>
            <a:ext cx="360039" cy="504056"/>
          </a:xfrm>
          <a:prstGeom prst="arc">
            <a:avLst>
              <a:gd name="adj1" fmla="val 17392180"/>
              <a:gd name="adj2" fmla="val 3821751"/>
            </a:avLst>
          </a:prstGeom>
          <a:ln w="28575" cap="rnd">
            <a:solidFill>
              <a:srgbClr val="319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33" name="Bogen 32"/>
          <p:cNvSpPr/>
          <p:nvPr/>
        </p:nvSpPr>
        <p:spPr>
          <a:xfrm rot="10800000">
            <a:off x="5084439" y="5733258"/>
            <a:ext cx="495671" cy="504056"/>
          </a:xfrm>
          <a:prstGeom prst="arc">
            <a:avLst>
              <a:gd name="adj1" fmla="val 19349866"/>
              <a:gd name="adj2" fmla="val 2303349"/>
            </a:avLst>
          </a:prstGeom>
          <a:ln w="28575" cap="rnd">
            <a:solidFill>
              <a:srgbClr val="319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258906" y="2492896"/>
            <a:ext cx="720152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Musikschule </a:t>
            </a:r>
          </a:p>
          <a:p>
            <a:pPr algn="r"/>
            <a:r>
              <a:rPr lang="de-CH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 Wil</a:t>
            </a:r>
          </a:p>
        </p:txBody>
      </p:sp>
    </p:spTree>
    <p:extLst>
      <p:ext uri="{BB962C8B-B14F-4D97-AF65-F5344CB8AC3E}">
        <p14:creationId xmlns:p14="http://schemas.microsoft.com/office/powerpoint/2010/main" val="11402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CH" sz="4000" dirty="0" smtClean="0"/>
          </a:p>
          <a:p>
            <a:pPr marL="0" indent="0" algn="ctr">
              <a:buNone/>
            </a:pPr>
            <a:r>
              <a:rPr lang="de-CH" sz="7200" dirty="0" smtClean="0"/>
              <a:t>Berufsauftrag</a:t>
            </a:r>
          </a:p>
          <a:p>
            <a:pPr marL="2778125" indent="-534988">
              <a:buFont typeface="+mj-lt"/>
              <a:buAutoNum type="arabicPeriod"/>
            </a:pPr>
            <a:r>
              <a:rPr lang="de-CH" sz="2800" dirty="0" smtClean="0"/>
              <a:t>Vorgehen Stadt Wil</a:t>
            </a:r>
          </a:p>
          <a:p>
            <a:pPr marL="2778125" indent="-534988">
              <a:buFont typeface="+mj-lt"/>
              <a:buAutoNum type="arabicPeriod"/>
            </a:pPr>
            <a:r>
              <a:rPr lang="de-CH" sz="2800" dirty="0" smtClean="0"/>
              <a:t>Ziele</a:t>
            </a:r>
          </a:p>
          <a:p>
            <a:pPr marL="2778125" indent="-534988">
              <a:buFont typeface="+mj-lt"/>
              <a:buAutoNum type="arabicPeriod"/>
            </a:pPr>
            <a:r>
              <a:rPr lang="de-CH" sz="2800" dirty="0" smtClean="0"/>
              <a:t>Fragen und Antworten</a:t>
            </a:r>
          </a:p>
          <a:p>
            <a:pPr marL="2778125" indent="-534988">
              <a:buFont typeface="+mj-lt"/>
              <a:buAutoNum type="arabicPeriod"/>
            </a:pPr>
            <a:r>
              <a:rPr lang="de-CH" sz="2800" dirty="0" smtClean="0"/>
              <a:t>Unterlagen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0454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 smtClean="0"/>
              <a:t>Vorgehen</a:t>
            </a:r>
            <a:endParaRPr lang="de-CH" sz="28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972436"/>
              </p:ext>
            </p:extLst>
          </p:nvPr>
        </p:nvGraphicFramePr>
        <p:xfrm>
          <a:off x="457200" y="1600201"/>
          <a:ext cx="8229600" cy="17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/>
              <a:t>Vorgehen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792520"/>
              </p:ext>
            </p:extLst>
          </p:nvPr>
        </p:nvGraphicFramePr>
        <p:xfrm>
          <a:off x="457200" y="1600201"/>
          <a:ext cx="8229600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/>
              <a:t>Vorgehen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3918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 smtClean="0"/>
              <a:t>Ziele</a:t>
            </a:r>
            <a:endParaRPr lang="de-CH" sz="2800" dirty="0"/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3538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1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 smtClean="0"/>
              <a:t>Ziele</a:t>
            </a:r>
            <a:endParaRPr lang="de-CH" sz="2800" dirty="0"/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3402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7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 smtClean="0"/>
              <a:t>Ziele</a:t>
            </a:r>
            <a:endParaRPr lang="de-CH" sz="2800" dirty="0"/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5892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08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971600" y="1818030"/>
            <a:ext cx="1727645" cy="4275266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978661" y="3182199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93087" y="5464389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993087" y="1977808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93087" y="481631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971601" y="5229200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971600" y="980729"/>
            <a:ext cx="1727645" cy="739123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40 Schulwochen x 30 Lektionen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ihandform 50"/>
          <p:cNvSpPr/>
          <p:nvPr/>
        </p:nvSpPr>
        <p:spPr>
          <a:xfrm>
            <a:off x="1117842" y="3759766"/>
            <a:ext cx="356136" cy="389314"/>
          </a:xfrm>
          <a:custGeom>
            <a:avLst/>
            <a:gdLst>
              <a:gd name="connsiteX0" fmla="*/ 135447 w 274442"/>
              <a:gd name="connsiteY0" fmla="*/ 413776 h 423544"/>
              <a:gd name="connsiteX1" fmla="*/ 135447 w 274442"/>
              <a:gd name="connsiteY1" fmla="*/ 254750 h 423544"/>
              <a:gd name="connsiteX2" fmla="*/ 127496 w 274442"/>
              <a:gd name="connsiteY2" fmla="*/ 308 h 423544"/>
              <a:gd name="connsiteX3" fmla="*/ 71837 w 274442"/>
              <a:gd name="connsiteY3" fmla="*/ 55968 h 423544"/>
              <a:gd name="connsiteX4" fmla="*/ 63886 w 274442"/>
              <a:gd name="connsiteY4" fmla="*/ 79821 h 423544"/>
              <a:gd name="connsiteX5" fmla="*/ 40032 w 274442"/>
              <a:gd name="connsiteY5" fmla="*/ 87773 h 423544"/>
              <a:gd name="connsiteX6" fmla="*/ 16178 w 274442"/>
              <a:gd name="connsiteY6" fmla="*/ 103675 h 423544"/>
              <a:gd name="connsiteX7" fmla="*/ 275 w 274442"/>
              <a:gd name="connsiteY7" fmla="*/ 127529 h 423544"/>
              <a:gd name="connsiteX8" fmla="*/ 24129 w 274442"/>
              <a:gd name="connsiteY8" fmla="*/ 135481 h 423544"/>
              <a:gd name="connsiteX9" fmla="*/ 47983 w 274442"/>
              <a:gd name="connsiteY9" fmla="*/ 111627 h 423544"/>
              <a:gd name="connsiteX10" fmla="*/ 103642 w 274442"/>
              <a:gd name="connsiteY10" fmla="*/ 48016 h 423544"/>
              <a:gd name="connsiteX11" fmla="*/ 119545 w 274442"/>
              <a:gd name="connsiteY11" fmla="*/ 24162 h 423544"/>
              <a:gd name="connsiteX12" fmla="*/ 127496 w 274442"/>
              <a:gd name="connsiteY12" fmla="*/ 308 h 423544"/>
              <a:gd name="connsiteX13" fmla="*/ 159301 w 274442"/>
              <a:gd name="connsiteY13" fmla="*/ 16211 h 423544"/>
              <a:gd name="connsiteX14" fmla="*/ 183155 w 274442"/>
              <a:gd name="connsiteY14" fmla="*/ 40065 h 423544"/>
              <a:gd name="connsiteX15" fmla="*/ 207009 w 274442"/>
              <a:gd name="connsiteY15" fmla="*/ 55968 h 423544"/>
              <a:gd name="connsiteX16" fmla="*/ 222912 w 274442"/>
              <a:gd name="connsiteY16" fmla="*/ 79821 h 423544"/>
              <a:gd name="connsiteX17" fmla="*/ 270619 w 274442"/>
              <a:gd name="connsiteY17" fmla="*/ 111627 h 423544"/>
              <a:gd name="connsiteX18" fmla="*/ 246766 w 274442"/>
              <a:gd name="connsiteY18" fmla="*/ 103675 h 423544"/>
              <a:gd name="connsiteX19" fmla="*/ 199058 w 274442"/>
              <a:gd name="connsiteY19" fmla="*/ 71870 h 423544"/>
              <a:gd name="connsiteX20" fmla="*/ 175204 w 274442"/>
              <a:gd name="connsiteY20" fmla="*/ 55968 h 423544"/>
              <a:gd name="connsiteX21" fmla="*/ 151350 w 274442"/>
              <a:gd name="connsiteY21" fmla="*/ 40065 h 423544"/>
              <a:gd name="connsiteX22" fmla="*/ 95691 w 274442"/>
              <a:gd name="connsiteY22" fmla="*/ 24162 h 423544"/>
              <a:gd name="connsiteX23" fmla="*/ 135447 w 274442"/>
              <a:gd name="connsiteY23" fmla="*/ 95724 h 423544"/>
              <a:gd name="connsiteX24" fmla="*/ 119545 w 274442"/>
              <a:gd name="connsiteY24" fmla="*/ 294507 h 423544"/>
              <a:gd name="connsiteX25" fmla="*/ 127496 w 274442"/>
              <a:gd name="connsiteY25" fmla="*/ 389922 h 423544"/>
              <a:gd name="connsiteX26" fmla="*/ 135447 w 274442"/>
              <a:gd name="connsiteY26" fmla="*/ 413776 h 42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4442" h="423544">
                <a:moveTo>
                  <a:pt x="135447" y="413776"/>
                </a:moveTo>
                <a:cubicBezTo>
                  <a:pt x="136772" y="391247"/>
                  <a:pt x="141723" y="399096"/>
                  <a:pt x="135447" y="254750"/>
                </a:cubicBezTo>
                <a:cubicBezTo>
                  <a:pt x="131761" y="169975"/>
                  <a:pt x="130146" y="85122"/>
                  <a:pt x="127496" y="308"/>
                </a:cubicBezTo>
                <a:cubicBezTo>
                  <a:pt x="94503" y="11307"/>
                  <a:pt x="87786" y="8122"/>
                  <a:pt x="71837" y="55968"/>
                </a:cubicBezTo>
                <a:cubicBezTo>
                  <a:pt x="69187" y="63919"/>
                  <a:pt x="69812" y="73895"/>
                  <a:pt x="63886" y="79821"/>
                </a:cubicBezTo>
                <a:cubicBezTo>
                  <a:pt x="57959" y="85748"/>
                  <a:pt x="47529" y="84025"/>
                  <a:pt x="40032" y="87773"/>
                </a:cubicBezTo>
                <a:cubicBezTo>
                  <a:pt x="31485" y="92047"/>
                  <a:pt x="24129" y="98374"/>
                  <a:pt x="16178" y="103675"/>
                </a:cubicBezTo>
                <a:cubicBezTo>
                  <a:pt x="10877" y="111626"/>
                  <a:pt x="-2043" y="118258"/>
                  <a:pt x="275" y="127529"/>
                </a:cubicBezTo>
                <a:cubicBezTo>
                  <a:pt x="2308" y="135660"/>
                  <a:pt x="16178" y="138131"/>
                  <a:pt x="24129" y="135481"/>
                </a:cubicBezTo>
                <a:cubicBezTo>
                  <a:pt x="34797" y="131925"/>
                  <a:pt x="41079" y="120503"/>
                  <a:pt x="47983" y="111627"/>
                </a:cubicBezTo>
                <a:cubicBezTo>
                  <a:pt x="97934" y="47404"/>
                  <a:pt x="57463" y="78803"/>
                  <a:pt x="103642" y="48016"/>
                </a:cubicBezTo>
                <a:cubicBezTo>
                  <a:pt x="108943" y="40065"/>
                  <a:pt x="115271" y="32709"/>
                  <a:pt x="119545" y="24162"/>
                </a:cubicBezTo>
                <a:cubicBezTo>
                  <a:pt x="123293" y="16665"/>
                  <a:pt x="119277" y="1952"/>
                  <a:pt x="127496" y="308"/>
                </a:cubicBezTo>
                <a:cubicBezTo>
                  <a:pt x="139119" y="-2017"/>
                  <a:pt x="149656" y="9321"/>
                  <a:pt x="159301" y="16211"/>
                </a:cubicBezTo>
                <a:cubicBezTo>
                  <a:pt x="168451" y="22747"/>
                  <a:pt x="174516" y="32866"/>
                  <a:pt x="183155" y="40065"/>
                </a:cubicBezTo>
                <a:cubicBezTo>
                  <a:pt x="190496" y="46183"/>
                  <a:pt x="199058" y="50667"/>
                  <a:pt x="207009" y="55968"/>
                </a:cubicBezTo>
                <a:cubicBezTo>
                  <a:pt x="212310" y="63919"/>
                  <a:pt x="215720" y="73528"/>
                  <a:pt x="222912" y="79821"/>
                </a:cubicBezTo>
                <a:cubicBezTo>
                  <a:pt x="237296" y="92407"/>
                  <a:pt x="288750" y="117672"/>
                  <a:pt x="270619" y="111627"/>
                </a:cubicBezTo>
                <a:cubicBezTo>
                  <a:pt x="262668" y="108976"/>
                  <a:pt x="254092" y="107745"/>
                  <a:pt x="246766" y="103675"/>
                </a:cubicBezTo>
                <a:cubicBezTo>
                  <a:pt x="230059" y="94393"/>
                  <a:pt x="214961" y="82472"/>
                  <a:pt x="199058" y="71870"/>
                </a:cubicBezTo>
                <a:lnTo>
                  <a:pt x="175204" y="55968"/>
                </a:lnTo>
                <a:cubicBezTo>
                  <a:pt x="167253" y="50667"/>
                  <a:pt x="160621" y="42383"/>
                  <a:pt x="151350" y="40065"/>
                </a:cubicBezTo>
                <a:cubicBezTo>
                  <a:pt x="111414" y="30081"/>
                  <a:pt x="129912" y="35570"/>
                  <a:pt x="95691" y="24162"/>
                </a:cubicBezTo>
                <a:cubicBezTo>
                  <a:pt x="132145" y="78844"/>
                  <a:pt x="121452" y="53738"/>
                  <a:pt x="135447" y="95724"/>
                </a:cubicBezTo>
                <a:cubicBezTo>
                  <a:pt x="132026" y="133352"/>
                  <a:pt x="119545" y="264395"/>
                  <a:pt x="119545" y="294507"/>
                </a:cubicBezTo>
                <a:cubicBezTo>
                  <a:pt x="119545" y="326422"/>
                  <a:pt x="123278" y="358287"/>
                  <a:pt x="127496" y="389922"/>
                </a:cubicBezTo>
                <a:cubicBezTo>
                  <a:pt x="131012" y="416291"/>
                  <a:pt x="134122" y="436305"/>
                  <a:pt x="135447" y="413776"/>
                </a:cubicBezTo>
                <a:close/>
              </a:path>
            </a:pathLst>
          </a:custGeom>
          <a:ln w="38100">
            <a:solidFill>
              <a:srgbClr val="F68B16"/>
            </a:solidFill>
          </a:ln>
          <a:effectLst>
            <a:outerShdw blurRad="127000" dist="889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Rechteck 5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Entwicklung des Berufsauftrags im Zeitverlauf</a:t>
            </a:r>
          </a:p>
        </p:txBody>
      </p:sp>
      <p:sp>
        <p:nvSpPr>
          <p:cNvPr id="66" name="Freihandform 65"/>
          <p:cNvSpPr/>
          <p:nvPr/>
        </p:nvSpPr>
        <p:spPr>
          <a:xfrm rot="5400000">
            <a:off x="8229154" y="6108551"/>
            <a:ext cx="627407" cy="308866"/>
          </a:xfrm>
          <a:custGeom>
            <a:avLst/>
            <a:gdLst>
              <a:gd name="connsiteX0" fmla="*/ 0 w 627407"/>
              <a:gd name="connsiteY0" fmla="*/ 308866 h 308866"/>
              <a:gd name="connsiteX1" fmla="*/ 53163 w 627407"/>
              <a:gd name="connsiteY1" fmla="*/ 266335 h 308866"/>
              <a:gd name="connsiteX2" fmla="*/ 85060 w 627407"/>
              <a:gd name="connsiteY2" fmla="*/ 245070 h 308866"/>
              <a:gd name="connsiteX3" fmla="*/ 148856 w 627407"/>
              <a:gd name="connsiteY3" fmla="*/ 160010 h 308866"/>
              <a:gd name="connsiteX4" fmla="*/ 180753 w 627407"/>
              <a:gd name="connsiteY4" fmla="*/ 138745 h 308866"/>
              <a:gd name="connsiteX5" fmla="*/ 233916 w 627407"/>
              <a:gd name="connsiteY5" fmla="*/ 85582 h 308866"/>
              <a:gd name="connsiteX6" fmla="*/ 287079 w 627407"/>
              <a:gd name="connsiteY6" fmla="*/ 43052 h 308866"/>
              <a:gd name="connsiteX7" fmla="*/ 329609 w 627407"/>
              <a:gd name="connsiteY7" fmla="*/ 521 h 308866"/>
              <a:gd name="connsiteX8" fmla="*/ 404037 w 627407"/>
              <a:gd name="connsiteY8" fmla="*/ 53684 h 308866"/>
              <a:gd name="connsiteX9" fmla="*/ 435935 w 627407"/>
              <a:gd name="connsiteY9" fmla="*/ 74949 h 308866"/>
              <a:gd name="connsiteX10" fmla="*/ 478465 w 627407"/>
              <a:gd name="connsiteY10" fmla="*/ 128112 h 308866"/>
              <a:gd name="connsiteX11" fmla="*/ 510363 w 627407"/>
              <a:gd name="connsiteY11" fmla="*/ 160010 h 308866"/>
              <a:gd name="connsiteX12" fmla="*/ 552893 w 627407"/>
              <a:gd name="connsiteY12" fmla="*/ 223805 h 308866"/>
              <a:gd name="connsiteX13" fmla="*/ 595423 w 627407"/>
              <a:gd name="connsiteY13" fmla="*/ 287601 h 308866"/>
              <a:gd name="connsiteX14" fmla="*/ 627321 w 627407"/>
              <a:gd name="connsiteY14" fmla="*/ 308866 h 3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407" h="308866">
                <a:moveTo>
                  <a:pt x="0" y="308866"/>
                </a:moveTo>
                <a:cubicBezTo>
                  <a:pt x="17721" y="294689"/>
                  <a:pt x="35008" y="279952"/>
                  <a:pt x="53163" y="266335"/>
                </a:cubicBezTo>
                <a:cubicBezTo>
                  <a:pt x="63386" y="258668"/>
                  <a:pt x="76645" y="254687"/>
                  <a:pt x="85060" y="245070"/>
                </a:cubicBezTo>
                <a:cubicBezTo>
                  <a:pt x="124753" y="199706"/>
                  <a:pt x="112812" y="188845"/>
                  <a:pt x="148856" y="160010"/>
                </a:cubicBezTo>
                <a:cubicBezTo>
                  <a:pt x="158834" y="152027"/>
                  <a:pt x="170121" y="145833"/>
                  <a:pt x="180753" y="138745"/>
                </a:cubicBezTo>
                <a:cubicBezTo>
                  <a:pt x="237460" y="53684"/>
                  <a:pt x="163032" y="156466"/>
                  <a:pt x="233916" y="85582"/>
                </a:cubicBezTo>
                <a:cubicBezTo>
                  <a:pt x="282010" y="37488"/>
                  <a:pt x="224980" y="63750"/>
                  <a:pt x="287079" y="43052"/>
                </a:cubicBezTo>
                <a:cubicBezTo>
                  <a:pt x="301256" y="28875"/>
                  <a:pt x="310159" y="5384"/>
                  <a:pt x="329609" y="521"/>
                </a:cubicBezTo>
                <a:cubicBezTo>
                  <a:pt x="353822" y="-5532"/>
                  <a:pt x="391067" y="42876"/>
                  <a:pt x="404037" y="53684"/>
                </a:cubicBezTo>
                <a:cubicBezTo>
                  <a:pt x="413854" y="61865"/>
                  <a:pt x="425956" y="66966"/>
                  <a:pt x="435935" y="74949"/>
                </a:cubicBezTo>
                <a:cubicBezTo>
                  <a:pt x="466865" y="99694"/>
                  <a:pt x="450836" y="94958"/>
                  <a:pt x="478465" y="128112"/>
                </a:cubicBezTo>
                <a:cubicBezTo>
                  <a:pt x="488091" y="139664"/>
                  <a:pt x="499730" y="149377"/>
                  <a:pt x="510363" y="160010"/>
                </a:cubicBezTo>
                <a:cubicBezTo>
                  <a:pt x="530697" y="221015"/>
                  <a:pt x="506433" y="164070"/>
                  <a:pt x="552893" y="223805"/>
                </a:cubicBezTo>
                <a:cubicBezTo>
                  <a:pt x="568584" y="243979"/>
                  <a:pt x="571177" y="279519"/>
                  <a:pt x="595423" y="287601"/>
                </a:cubicBezTo>
                <a:cubicBezTo>
                  <a:pt x="630683" y="299354"/>
                  <a:pt x="627321" y="287025"/>
                  <a:pt x="627321" y="308866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 rot="5400000" flipH="1">
            <a:off x="4583266" y="2216456"/>
            <a:ext cx="45719" cy="8087431"/>
          </a:xfrm>
          <a:custGeom>
            <a:avLst/>
            <a:gdLst>
              <a:gd name="connsiteX0" fmla="*/ 82144 w 92777"/>
              <a:gd name="connsiteY0" fmla="*/ 5847907 h 5847907"/>
              <a:gd name="connsiteX1" fmla="*/ 92777 w 92777"/>
              <a:gd name="connsiteY1" fmla="*/ 5146158 h 5847907"/>
              <a:gd name="connsiteX2" fmla="*/ 82144 w 92777"/>
              <a:gd name="connsiteY2" fmla="*/ 5071730 h 5847907"/>
              <a:gd name="connsiteX3" fmla="*/ 60879 w 92777"/>
              <a:gd name="connsiteY3" fmla="*/ 5007935 h 5847907"/>
              <a:gd name="connsiteX4" fmla="*/ 71512 w 92777"/>
              <a:gd name="connsiteY4" fmla="*/ 4805916 h 5847907"/>
              <a:gd name="connsiteX5" fmla="*/ 50247 w 92777"/>
              <a:gd name="connsiteY5" fmla="*/ 4359349 h 5847907"/>
              <a:gd name="connsiteX6" fmla="*/ 39614 w 92777"/>
              <a:gd name="connsiteY6" fmla="*/ 4316819 h 5847907"/>
              <a:gd name="connsiteX7" fmla="*/ 50247 w 92777"/>
              <a:gd name="connsiteY7" fmla="*/ 3700130 h 5847907"/>
              <a:gd name="connsiteX8" fmla="*/ 28982 w 92777"/>
              <a:gd name="connsiteY8" fmla="*/ 2934586 h 5847907"/>
              <a:gd name="connsiteX9" fmla="*/ 39614 w 92777"/>
              <a:gd name="connsiteY9" fmla="*/ 2594344 h 5847907"/>
              <a:gd name="connsiteX10" fmla="*/ 50247 w 92777"/>
              <a:gd name="connsiteY10" fmla="*/ 2519916 h 5847907"/>
              <a:gd name="connsiteX11" fmla="*/ 39614 w 92777"/>
              <a:gd name="connsiteY11" fmla="*/ 2073349 h 5847907"/>
              <a:gd name="connsiteX12" fmla="*/ 18349 w 92777"/>
              <a:gd name="connsiteY12" fmla="*/ 1924493 h 5847907"/>
              <a:gd name="connsiteX13" fmla="*/ 28982 w 92777"/>
              <a:gd name="connsiteY13" fmla="*/ 1573619 h 5847907"/>
              <a:gd name="connsiteX14" fmla="*/ 39614 w 92777"/>
              <a:gd name="connsiteY14" fmla="*/ 1350335 h 5847907"/>
              <a:gd name="connsiteX15" fmla="*/ 18349 w 92777"/>
              <a:gd name="connsiteY15" fmla="*/ 882502 h 5847907"/>
              <a:gd name="connsiteX16" fmla="*/ 7717 w 92777"/>
              <a:gd name="connsiteY16" fmla="*/ 0 h 58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77" h="5847907">
                <a:moveTo>
                  <a:pt x="82144" y="5847907"/>
                </a:moveTo>
                <a:cubicBezTo>
                  <a:pt x="85688" y="5613991"/>
                  <a:pt x="92777" y="5380101"/>
                  <a:pt x="92777" y="5146158"/>
                </a:cubicBezTo>
                <a:cubicBezTo>
                  <a:pt x="92777" y="5121097"/>
                  <a:pt x="87779" y="5096149"/>
                  <a:pt x="82144" y="5071730"/>
                </a:cubicBezTo>
                <a:cubicBezTo>
                  <a:pt x="77104" y="5049889"/>
                  <a:pt x="60879" y="5007935"/>
                  <a:pt x="60879" y="5007935"/>
                </a:cubicBezTo>
                <a:cubicBezTo>
                  <a:pt x="64423" y="4940595"/>
                  <a:pt x="71512" y="4873349"/>
                  <a:pt x="71512" y="4805916"/>
                </a:cubicBezTo>
                <a:cubicBezTo>
                  <a:pt x="71512" y="4644987"/>
                  <a:pt x="79965" y="4507938"/>
                  <a:pt x="50247" y="4359349"/>
                </a:cubicBezTo>
                <a:cubicBezTo>
                  <a:pt x="47381" y="4345020"/>
                  <a:pt x="43158" y="4330996"/>
                  <a:pt x="39614" y="4316819"/>
                </a:cubicBezTo>
                <a:cubicBezTo>
                  <a:pt x="43158" y="4111256"/>
                  <a:pt x="50247" y="3905724"/>
                  <a:pt x="50247" y="3700130"/>
                </a:cubicBezTo>
                <a:cubicBezTo>
                  <a:pt x="50247" y="3117379"/>
                  <a:pt x="59664" y="3241424"/>
                  <a:pt x="28982" y="2934586"/>
                </a:cubicBezTo>
                <a:cubicBezTo>
                  <a:pt x="32526" y="2821172"/>
                  <a:pt x="33803" y="2707664"/>
                  <a:pt x="39614" y="2594344"/>
                </a:cubicBezTo>
                <a:cubicBezTo>
                  <a:pt x="40897" y="2569316"/>
                  <a:pt x="50247" y="2544977"/>
                  <a:pt x="50247" y="2519916"/>
                </a:cubicBezTo>
                <a:cubicBezTo>
                  <a:pt x="50247" y="2371018"/>
                  <a:pt x="47579" y="2222034"/>
                  <a:pt x="39614" y="2073349"/>
                </a:cubicBezTo>
                <a:cubicBezTo>
                  <a:pt x="36933" y="2023298"/>
                  <a:pt x="18349" y="1924493"/>
                  <a:pt x="18349" y="1924493"/>
                </a:cubicBezTo>
                <a:cubicBezTo>
                  <a:pt x="21893" y="1807535"/>
                  <a:pt x="24651" y="1690551"/>
                  <a:pt x="28982" y="1573619"/>
                </a:cubicBezTo>
                <a:cubicBezTo>
                  <a:pt x="31740" y="1499158"/>
                  <a:pt x="39614" y="1424847"/>
                  <a:pt x="39614" y="1350335"/>
                </a:cubicBezTo>
                <a:cubicBezTo>
                  <a:pt x="39614" y="935910"/>
                  <a:pt x="74108" y="1049773"/>
                  <a:pt x="18349" y="882502"/>
                </a:cubicBezTo>
                <a:cubicBezTo>
                  <a:pt x="-15385" y="511411"/>
                  <a:pt x="7717" y="804691"/>
                  <a:pt x="7717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 smtClean="0"/>
              <a:t>Fragen und Antworten</a:t>
            </a:r>
            <a:endParaRPr lang="de-CH" sz="2800" dirty="0"/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152252"/>
              </p:ext>
            </p:extLst>
          </p:nvPr>
        </p:nvGraphicFramePr>
        <p:xfrm>
          <a:off x="448574" y="1628800"/>
          <a:ext cx="82296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4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/>
              <a:t>Fragen und Antworten</a:t>
            </a:r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499731"/>
              </p:ext>
            </p:extLst>
          </p:nvPr>
        </p:nvGraphicFramePr>
        <p:xfrm>
          <a:off x="44857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63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/>
              <a:t>Fragen und Antworten</a:t>
            </a:r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497685"/>
              </p:ext>
            </p:extLst>
          </p:nvPr>
        </p:nvGraphicFramePr>
        <p:xfrm>
          <a:off x="448574" y="1628800"/>
          <a:ext cx="82296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56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/>
              <a:t>Fragen und Antworten</a:t>
            </a:r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362232"/>
              </p:ext>
            </p:extLst>
          </p:nvPr>
        </p:nvGraphicFramePr>
        <p:xfrm>
          <a:off x="448574" y="1628801"/>
          <a:ext cx="8229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2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/>
              <a:t>Fragen und Antworten</a:t>
            </a:r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992808"/>
              </p:ext>
            </p:extLst>
          </p:nvPr>
        </p:nvGraphicFramePr>
        <p:xfrm>
          <a:off x="446856" y="1700808"/>
          <a:ext cx="82296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72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/>
              <a:t>Fragen und Antworten</a:t>
            </a:r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208542"/>
              </p:ext>
            </p:extLst>
          </p:nvPr>
        </p:nvGraphicFramePr>
        <p:xfrm>
          <a:off x="448574" y="1628801"/>
          <a:ext cx="8229600" cy="280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96940" y="4494019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dirty="0"/>
              <a:t>bei LP unter 30 %: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10 Stunden für </a:t>
            </a:r>
            <a:r>
              <a:rPr lang="de-CH" dirty="0" smtClean="0"/>
              <a:t>wiederkehrende Anlässe</a:t>
            </a:r>
            <a:endParaRPr lang="de-CH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4 Stunden für Instrumentenberatung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10 Stunden Fachgruppenarbeit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3 Stunden Konvent</a:t>
            </a:r>
          </a:p>
          <a:p>
            <a:r>
              <a:rPr lang="de-CH" dirty="0" smtClean="0"/>
              <a:t>für die ganze Schule: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50 Stunden für Instrumentenunterhalt und Notenbibliothek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88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/>
              <a:t>Fragen und Antworten</a:t>
            </a:r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52458"/>
              </p:ext>
            </p:extLst>
          </p:nvPr>
        </p:nvGraphicFramePr>
        <p:xfrm>
          <a:off x="446856" y="1700808"/>
          <a:ext cx="82296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89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/>
              <a:t>Fragen und Antworten</a:t>
            </a:r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982725"/>
              </p:ext>
            </p:extLst>
          </p:nvPr>
        </p:nvGraphicFramePr>
        <p:xfrm>
          <a:off x="448574" y="1628801"/>
          <a:ext cx="8229600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96940" y="4293096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dirty="0" smtClean="0"/>
              <a:t>Lektionsdauer von 50 Min.</a:t>
            </a:r>
          </a:p>
          <a:p>
            <a:pPr lvl="0"/>
            <a:r>
              <a:rPr lang="de-CH" dirty="0" smtClean="0"/>
              <a:t>Flexibilisierung mit Gewichtung nach folgendem Raster</a:t>
            </a:r>
            <a:endParaRPr lang="de-CH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60 % Schülerinnen und Schüler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30 % Kontaktpersonen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10 % Anzahl Konzerte</a:t>
            </a:r>
            <a:endParaRPr lang="de-CH" dirty="0"/>
          </a:p>
          <a:p>
            <a:r>
              <a:rPr lang="de-CH" dirty="0" smtClean="0"/>
              <a:t>Teamteaching und Registerproben (als zusätzlicher Unterricht):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0.5 Stunden pro Ensembleschüler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50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 smtClean="0"/>
              <a:t>Unterlagen</a:t>
            </a:r>
            <a:endParaRPr lang="de-CH" sz="2800" dirty="0"/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39552" y="2192007"/>
            <a:ext cx="8136904" cy="42944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552" y="1342049"/>
            <a:ext cx="8136904" cy="75178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Berufsauftrag </a:t>
            </a:r>
          </a:p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2393"/>
            <a:ext cx="3067422" cy="393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 smtClean="0"/>
              <a:t>Unterlagen</a:t>
            </a:r>
            <a:endParaRPr lang="de-CH" sz="2800" dirty="0"/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39552" y="2192007"/>
            <a:ext cx="2376264" cy="42944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552" y="1342049"/>
            <a:ext cx="2376264" cy="75178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Berufsauftrag </a:t>
            </a:r>
          </a:p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0759"/>
            <a:ext cx="2058816" cy="264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1691680" y="2205398"/>
            <a:ext cx="7128792" cy="42944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91680" y="1355440"/>
            <a:ext cx="7128792" cy="75178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Empfehlungen SGV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1"/>
          <a:stretch/>
        </p:blipFill>
        <p:spPr bwMode="auto">
          <a:xfrm>
            <a:off x="2051720" y="2389429"/>
            <a:ext cx="6552728" cy="39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772913" y="1818029"/>
            <a:ext cx="1727645" cy="4275266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779974" y="3182198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794400" y="5464388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794400" y="197780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794400" y="4816316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39"/>
          <p:cNvCxnSpPr/>
          <p:nvPr/>
        </p:nvCxnSpPr>
        <p:spPr>
          <a:xfrm>
            <a:off x="2772914" y="5229199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971600" y="1818030"/>
            <a:ext cx="1727645" cy="4275266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978661" y="3182199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93087" y="5464389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993087" y="1977808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93087" y="481631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971601" y="5229200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772913" y="980728"/>
            <a:ext cx="1727645" cy="739123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40 Schulwochen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Lektionen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971600" y="980729"/>
            <a:ext cx="1727645" cy="739123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40 Schulwochen x 30 Lektionen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ihandform 51"/>
          <p:cNvSpPr/>
          <p:nvPr/>
        </p:nvSpPr>
        <p:spPr>
          <a:xfrm>
            <a:off x="3065962" y="3759766"/>
            <a:ext cx="356136" cy="389314"/>
          </a:xfrm>
          <a:custGeom>
            <a:avLst/>
            <a:gdLst>
              <a:gd name="connsiteX0" fmla="*/ 135447 w 274442"/>
              <a:gd name="connsiteY0" fmla="*/ 413776 h 423544"/>
              <a:gd name="connsiteX1" fmla="*/ 135447 w 274442"/>
              <a:gd name="connsiteY1" fmla="*/ 254750 h 423544"/>
              <a:gd name="connsiteX2" fmla="*/ 127496 w 274442"/>
              <a:gd name="connsiteY2" fmla="*/ 308 h 423544"/>
              <a:gd name="connsiteX3" fmla="*/ 71837 w 274442"/>
              <a:gd name="connsiteY3" fmla="*/ 55968 h 423544"/>
              <a:gd name="connsiteX4" fmla="*/ 63886 w 274442"/>
              <a:gd name="connsiteY4" fmla="*/ 79821 h 423544"/>
              <a:gd name="connsiteX5" fmla="*/ 40032 w 274442"/>
              <a:gd name="connsiteY5" fmla="*/ 87773 h 423544"/>
              <a:gd name="connsiteX6" fmla="*/ 16178 w 274442"/>
              <a:gd name="connsiteY6" fmla="*/ 103675 h 423544"/>
              <a:gd name="connsiteX7" fmla="*/ 275 w 274442"/>
              <a:gd name="connsiteY7" fmla="*/ 127529 h 423544"/>
              <a:gd name="connsiteX8" fmla="*/ 24129 w 274442"/>
              <a:gd name="connsiteY8" fmla="*/ 135481 h 423544"/>
              <a:gd name="connsiteX9" fmla="*/ 47983 w 274442"/>
              <a:gd name="connsiteY9" fmla="*/ 111627 h 423544"/>
              <a:gd name="connsiteX10" fmla="*/ 103642 w 274442"/>
              <a:gd name="connsiteY10" fmla="*/ 48016 h 423544"/>
              <a:gd name="connsiteX11" fmla="*/ 119545 w 274442"/>
              <a:gd name="connsiteY11" fmla="*/ 24162 h 423544"/>
              <a:gd name="connsiteX12" fmla="*/ 127496 w 274442"/>
              <a:gd name="connsiteY12" fmla="*/ 308 h 423544"/>
              <a:gd name="connsiteX13" fmla="*/ 159301 w 274442"/>
              <a:gd name="connsiteY13" fmla="*/ 16211 h 423544"/>
              <a:gd name="connsiteX14" fmla="*/ 183155 w 274442"/>
              <a:gd name="connsiteY14" fmla="*/ 40065 h 423544"/>
              <a:gd name="connsiteX15" fmla="*/ 207009 w 274442"/>
              <a:gd name="connsiteY15" fmla="*/ 55968 h 423544"/>
              <a:gd name="connsiteX16" fmla="*/ 222912 w 274442"/>
              <a:gd name="connsiteY16" fmla="*/ 79821 h 423544"/>
              <a:gd name="connsiteX17" fmla="*/ 270619 w 274442"/>
              <a:gd name="connsiteY17" fmla="*/ 111627 h 423544"/>
              <a:gd name="connsiteX18" fmla="*/ 246766 w 274442"/>
              <a:gd name="connsiteY18" fmla="*/ 103675 h 423544"/>
              <a:gd name="connsiteX19" fmla="*/ 199058 w 274442"/>
              <a:gd name="connsiteY19" fmla="*/ 71870 h 423544"/>
              <a:gd name="connsiteX20" fmla="*/ 175204 w 274442"/>
              <a:gd name="connsiteY20" fmla="*/ 55968 h 423544"/>
              <a:gd name="connsiteX21" fmla="*/ 151350 w 274442"/>
              <a:gd name="connsiteY21" fmla="*/ 40065 h 423544"/>
              <a:gd name="connsiteX22" fmla="*/ 95691 w 274442"/>
              <a:gd name="connsiteY22" fmla="*/ 24162 h 423544"/>
              <a:gd name="connsiteX23" fmla="*/ 135447 w 274442"/>
              <a:gd name="connsiteY23" fmla="*/ 95724 h 423544"/>
              <a:gd name="connsiteX24" fmla="*/ 119545 w 274442"/>
              <a:gd name="connsiteY24" fmla="*/ 294507 h 423544"/>
              <a:gd name="connsiteX25" fmla="*/ 127496 w 274442"/>
              <a:gd name="connsiteY25" fmla="*/ 389922 h 423544"/>
              <a:gd name="connsiteX26" fmla="*/ 135447 w 274442"/>
              <a:gd name="connsiteY26" fmla="*/ 413776 h 42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4442" h="423544">
                <a:moveTo>
                  <a:pt x="135447" y="413776"/>
                </a:moveTo>
                <a:cubicBezTo>
                  <a:pt x="136772" y="391247"/>
                  <a:pt x="141723" y="399096"/>
                  <a:pt x="135447" y="254750"/>
                </a:cubicBezTo>
                <a:cubicBezTo>
                  <a:pt x="131761" y="169975"/>
                  <a:pt x="130146" y="85122"/>
                  <a:pt x="127496" y="308"/>
                </a:cubicBezTo>
                <a:cubicBezTo>
                  <a:pt x="94503" y="11307"/>
                  <a:pt x="87786" y="8122"/>
                  <a:pt x="71837" y="55968"/>
                </a:cubicBezTo>
                <a:cubicBezTo>
                  <a:pt x="69187" y="63919"/>
                  <a:pt x="69812" y="73895"/>
                  <a:pt x="63886" y="79821"/>
                </a:cubicBezTo>
                <a:cubicBezTo>
                  <a:pt x="57959" y="85748"/>
                  <a:pt x="47529" y="84025"/>
                  <a:pt x="40032" y="87773"/>
                </a:cubicBezTo>
                <a:cubicBezTo>
                  <a:pt x="31485" y="92047"/>
                  <a:pt x="24129" y="98374"/>
                  <a:pt x="16178" y="103675"/>
                </a:cubicBezTo>
                <a:cubicBezTo>
                  <a:pt x="10877" y="111626"/>
                  <a:pt x="-2043" y="118258"/>
                  <a:pt x="275" y="127529"/>
                </a:cubicBezTo>
                <a:cubicBezTo>
                  <a:pt x="2308" y="135660"/>
                  <a:pt x="16178" y="138131"/>
                  <a:pt x="24129" y="135481"/>
                </a:cubicBezTo>
                <a:cubicBezTo>
                  <a:pt x="34797" y="131925"/>
                  <a:pt x="41079" y="120503"/>
                  <a:pt x="47983" y="111627"/>
                </a:cubicBezTo>
                <a:cubicBezTo>
                  <a:pt x="97934" y="47404"/>
                  <a:pt x="57463" y="78803"/>
                  <a:pt x="103642" y="48016"/>
                </a:cubicBezTo>
                <a:cubicBezTo>
                  <a:pt x="108943" y="40065"/>
                  <a:pt x="115271" y="32709"/>
                  <a:pt x="119545" y="24162"/>
                </a:cubicBezTo>
                <a:cubicBezTo>
                  <a:pt x="123293" y="16665"/>
                  <a:pt x="119277" y="1952"/>
                  <a:pt x="127496" y="308"/>
                </a:cubicBezTo>
                <a:cubicBezTo>
                  <a:pt x="139119" y="-2017"/>
                  <a:pt x="149656" y="9321"/>
                  <a:pt x="159301" y="16211"/>
                </a:cubicBezTo>
                <a:cubicBezTo>
                  <a:pt x="168451" y="22747"/>
                  <a:pt x="174516" y="32866"/>
                  <a:pt x="183155" y="40065"/>
                </a:cubicBezTo>
                <a:cubicBezTo>
                  <a:pt x="190496" y="46183"/>
                  <a:pt x="199058" y="50667"/>
                  <a:pt x="207009" y="55968"/>
                </a:cubicBezTo>
                <a:cubicBezTo>
                  <a:pt x="212310" y="63919"/>
                  <a:pt x="215720" y="73528"/>
                  <a:pt x="222912" y="79821"/>
                </a:cubicBezTo>
                <a:cubicBezTo>
                  <a:pt x="237296" y="92407"/>
                  <a:pt x="288750" y="117672"/>
                  <a:pt x="270619" y="111627"/>
                </a:cubicBezTo>
                <a:cubicBezTo>
                  <a:pt x="262668" y="108976"/>
                  <a:pt x="254092" y="107745"/>
                  <a:pt x="246766" y="103675"/>
                </a:cubicBezTo>
                <a:cubicBezTo>
                  <a:pt x="230059" y="94393"/>
                  <a:pt x="214961" y="82472"/>
                  <a:pt x="199058" y="71870"/>
                </a:cubicBezTo>
                <a:lnTo>
                  <a:pt x="175204" y="55968"/>
                </a:lnTo>
                <a:cubicBezTo>
                  <a:pt x="167253" y="50667"/>
                  <a:pt x="160621" y="42383"/>
                  <a:pt x="151350" y="40065"/>
                </a:cubicBezTo>
                <a:cubicBezTo>
                  <a:pt x="111414" y="30081"/>
                  <a:pt x="129912" y="35570"/>
                  <a:pt x="95691" y="24162"/>
                </a:cubicBezTo>
                <a:cubicBezTo>
                  <a:pt x="132145" y="78844"/>
                  <a:pt x="121452" y="53738"/>
                  <a:pt x="135447" y="95724"/>
                </a:cubicBezTo>
                <a:cubicBezTo>
                  <a:pt x="132026" y="133352"/>
                  <a:pt x="119545" y="264395"/>
                  <a:pt x="119545" y="294507"/>
                </a:cubicBezTo>
                <a:cubicBezTo>
                  <a:pt x="119545" y="326422"/>
                  <a:pt x="123278" y="358287"/>
                  <a:pt x="127496" y="389922"/>
                </a:cubicBezTo>
                <a:cubicBezTo>
                  <a:pt x="131012" y="416291"/>
                  <a:pt x="134122" y="436305"/>
                  <a:pt x="135447" y="413776"/>
                </a:cubicBezTo>
                <a:close/>
              </a:path>
            </a:pathLst>
          </a:custGeom>
          <a:ln w="38100">
            <a:solidFill>
              <a:srgbClr val="F68B16"/>
            </a:solidFill>
          </a:ln>
          <a:effectLst>
            <a:outerShdw blurRad="127000" dist="889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Rechteck 5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Entwicklung des Berufsauftrags im Zeitverlauf</a:t>
            </a:r>
          </a:p>
        </p:txBody>
      </p:sp>
      <p:sp>
        <p:nvSpPr>
          <p:cNvPr id="66" name="Freihandform 65"/>
          <p:cNvSpPr/>
          <p:nvPr/>
        </p:nvSpPr>
        <p:spPr>
          <a:xfrm rot="5400000">
            <a:off x="8229154" y="6108551"/>
            <a:ext cx="627407" cy="308866"/>
          </a:xfrm>
          <a:custGeom>
            <a:avLst/>
            <a:gdLst>
              <a:gd name="connsiteX0" fmla="*/ 0 w 627407"/>
              <a:gd name="connsiteY0" fmla="*/ 308866 h 308866"/>
              <a:gd name="connsiteX1" fmla="*/ 53163 w 627407"/>
              <a:gd name="connsiteY1" fmla="*/ 266335 h 308866"/>
              <a:gd name="connsiteX2" fmla="*/ 85060 w 627407"/>
              <a:gd name="connsiteY2" fmla="*/ 245070 h 308866"/>
              <a:gd name="connsiteX3" fmla="*/ 148856 w 627407"/>
              <a:gd name="connsiteY3" fmla="*/ 160010 h 308866"/>
              <a:gd name="connsiteX4" fmla="*/ 180753 w 627407"/>
              <a:gd name="connsiteY4" fmla="*/ 138745 h 308866"/>
              <a:gd name="connsiteX5" fmla="*/ 233916 w 627407"/>
              <a:gd name="connsiteY5" fmla="*/ 85582 h 308866"/>
              <a:gd name="connsiteX6" fmla="*/ 287079 w 627407"/>
              <a:gd name="connsiteY6" fmla="*/ 43052 h 308866"/>
              <a:gd name="connsiteX7" fmla="*/ 329609 w 627407"/>
              <a:gd name="connsiteY7" fmla="*/ 521 h 308866"/>
              <a:gd name="connsiteX8" fmla="*/ 404037 w 627407"/>
              <a:gd name="connsiteY8" fmla="*/ 53684 h 308866"/>
              <a:gd name="connsiteX9" fmla="*/ 435935 w 627407"/>
              <a:gd name="connsiteY9" fmla="*/ 74949 h 308866"/>
              <a:gd name="connsiteX10" fmla="*/ 478465 w 627407"/>
              <a:gd name="connsiteY10" fmla="*/ 128112 h 308866"/>
              <a:gd name="connsiteX11" fmla="*/ 510363 w 627407"/>
              <a:gd name="connsiteY11" fmla="*/ 160010 h 308866"/>
              <a:gd name="connsiteX12" fmla="*/ 552893 w 627407"/>
              <a:gd name="connsiteY12" fmla="*/ 223805 h 308866"/>
              <a:gd name="connsiteX13" fmla="*/ 595423 w 627407"/>
              <a:gd name="connsiteY13" fmla="*/ 287601 h 308866"/>
              <a:gd name="connsiteX14" fmla="*/ 627321 w 627407"/>
              <a:gd name="connsiteY14" fmla="*/ 308866 h 3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407" h="308866">
                <a:moveTo>
                  <a:pt x="0" y="308866"/>
                </a:moveTo>
                <a:cubicBezTo>
                  <a:pt x="17721" y="294689"/>
                  <a:pt x="35008" y="279952"/>
                  <a:pt x="53163" y="266335"/>
                </a:cubicBezTo>
                <a:cubicBezTo>
                  <a:pt x="63386" y="258668"/>
                  <a:pt x="76645" y="254687"/>
                  <a:pt x="85060" y="245070"/>
                </a:cubicBezTo>
                <a:cubicBezTo>
                  <a:pt x="124753" y="199706"/>
                  <a:pt x="112812" y="188845"/>
                  <a:pt x="148856" y="160010"/>
                </a:cubicBezTo>
                <a:cubicBezTo>
                  <a:pt x="158834" y="152027"/>
                  <a:pt x="170121" y="145833"/>
                  <a:pt x="180753" y="138745"/>
                </a:cubicBezTo>
                <a:cubicBezTo>
                  <a:pt x="237460" y="53684"/>
                  <a:pt x="163032" y="156466"/>
                  <a:pt x="233916" y="85582"/>
                </a:cubicBezTo>
                <a:cubicBezTo>
                  <a:pt x="282010" y="37488"/>
                  <a:pt x="224980" y="63750"/>
                  <a:pt x="287079" y="43052"/>
                </a:cubicBezTo>
                <a:cubicBezTo>
                  <a:pt x="301256" y="28875"/>
                  <a:pt x="310159" y="5384"/>
                  <a:pt x="329609" y="521"/>
                </a:cubicBezTo>
                <a:cubicBezTo>
                  <a:pt x="353822" y="-5532"/>
                  <a:pt x="391067" y="42876"/>
                  <a:pt x="404037" y="53684"/>
                </a:cubicBezTo>
                <a:cubicBezTo>
                  <a:pt x="413854" y="61865"/>
                  <a:pt x="425956" y="66966"/>
                  <a:pt x="435935" y="74949"/>
                </a:cubicBezTo>
                <a:cubicBezTo>
                  <a:pt x="466865" y="99694"/>
                  <a:pt x="450836" y="94958"/>
                  <a:pt x="478465" y="128112"/>
                </a:cubicBezTo>
                <a:cubicBezTo>
                  <a:pt x="488091" y="139664"/>
                  <a:pt x="499730" y="149377"/>
                  <a:pt x="510363" y="160010"/>
                </a:cubicBezTo>
                <a:cubicBezTo>
                  <a:pt x="530697" y="221015"/>
                  <a:pt x="506433" y="164070"/>
                  <a:pt x="552893" y="223805"/>
                </a:cubicBezTo>
                <a:cubicBezTo>
                  <a:pt x="568584" y="243979"/>
                  <a:pt x="571177" y="279519"/>
                  <a:pt x="595423" y="287601"/>
                </a:cubicBezTo>
                <a:cubicBezTo>
                  <a:pt x="630683" y="299354"/>
                  <a:pt x="627321" y="287025"/>
                  <a:pt x="627321" y="308866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 rot="5400000" flipH="1">
            <a:off x="4583266" y="2216456"/>
            <a:ext cx="45719" cy="8087431"/>
          </a:xfrm>
          <a:custGeom>
            <a:avLst/>
            <a:gdLst>
              <a:gd name="connsiteX0" fmla="*/ 82144 w 92777"/>
              <a:gd name="connsiteY0" fmla="*/ 5847907 h 5847907"/>
              <a:gd name="connsiteX1" fmla="*/ 92777 w 92777"/>
              <a:gd name="connsiteY1" fmla="*/ 5146158 h 5847907"/>
              <a:gd name="connsiteX2" fmla="*/ 82144 w 92777"/>
              <a:gd name="connsiteY2" fmla="*/ 5071730 h 5847907"/>
              <a:gd name="connsiteX3" fmla="*/ 60879 w 92777"/>
              <a:gd name="connsiteY3" fmla="*/ 5007935 h 5847907"/>
              <a:gd name="connsiteX4" fmla="*/ 71512 w 92777"/>
              <a:gd name="connsiteY4" fmla="*/ 4805916 h 5847907"/>
              <a:gd name="connsiteX5" fmla="*/ 50247 w 92777"/>
              <a:gd name="connsiteY5" fmla="*/ 4359349 h 5847907"/>
              <a:gd name="connsiteX6" fmla="*/ 39614 w 92777"/>
              <a:gd name="connsiteY6" fmla="*/ 4316819 h 5847907"/>
              <a:gd name="connsiteX7" fmla="*/ 50247 w 92777"/>
              <a:gd name="connsiteY7" fmla="*/ 3700130 h 5847907"/>
              <a:gd name="connsiteX8" fmla="*/ 28982 w 92777"/>
              <a:gd name="connsiteY8" fmla="*/ 2934586 h 5847907"/>
              <a:gd name="connsiteX9" fmla="*/ 39614 w 92777"/>
              <a:gd name="connsiteY9" fmla="*/ 2594344 h 5847907"/>
              <a:gd name="connsiteX10" fmla="*/ 50247 w 92777"/>
              <a:gd name="connsiteY10" fmla="*/ 2519916 h 5847907"/>
              <a:gd name="connsiteX11" fmla="*/ 39614 w 92777"/>
              <a:gd name="connsiteY11" fmla="*/ 2073349 h 5847907"/>
              <a:gd name="connsiteX12" fmla="*/ 18349 w 92777"/>
              <a:gd name="connsiteY12" fmla="*/ 1924493 h 5847907"/>
              <a:gd name="connsiteX13" fmla="*/ 28982 w 92777"/>
              <a:gd name="connsiteY13" fmla="*/ 1573619 h 5847907"/>
              <a:gd name="connsiteX14" fmla="*/ 39614 w 92777"/>
              <a:gd name="connsiteY14" fmla="*/ 1350335 h 5847907"/>
              <a:gd name="connsiteX15" fmla="*/ 18349 w 92777"/>
              <a:gd name="connsiteY15" fmla="*/ 882502 h 5847907"/>
              <a:gd name="connsiteX16" fmla="*/ 7717 w 92777"/>
              <a:gd name="connsiteY16" fmla="*/ 0 h 58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77" h="5847907">
                <a:moveTo>
                  <a:pt x="82144" y="5847907"/>
                </a:moveTo>
                <a:cubicBezTo>
                  <a:pt x="85688" y="5613991"/>
                  <a:pt x="92777" y="5380101"/>
                  <a:pt x="92777" y="5146158"/>
                </a:cubicBezTo>
                <a:cubicBezTo>
                  <a:pt x="92777" y="5121097"/>
                  <a:pt x="87779" y="5096149"/>
                  <a:pt x="82144" y="5071730"/>
                </a:cubicBezTo>
                <a:cubicBezTo>
                  <a:pt x="77104" y="5049889"/>
                  <a:pt x="60879" y="5007935"/>
                  <a:pt x="60879" y="5007935"/>
                </a:cubicBezTo>
                <a:cubicBezTo>
                  <a:pt x="64423" y="4940595"/>
                  <a:pt x="71512" y="4873349"/>
                  <a:pt x="71512" y="4805916"/>
                </a:cubicBezTo>
                <a:cubicBezTo>
                  <a:pt x="71512" y="4644987"/>
                  <a:pt x="79965" y="4507938"/>
                  <a:pt x="50247" y="4359349"/>
                </a:cubicBezTo>
                <a:cubicBezTo>
                  <a:pt x="47381" y="4345020"/>
                  <a:pt x="43158" y="4330996"/>
                  <a:pt x="39614" y="4316819"/>
                </a:cubicBezTo>
                <a:cubicBezTo>
                  <a:pt x="43158" y="4111256"/>
                  <a:pt x="50247" y="3905724"/>
                  <a:pt x="50247" y="3700130"/>
                </a:cubicBezTo>
                <a:cubicBezTo>
                  <a:pt x="50247" y="3117379"/>
                  <a:pt x="59664" y="3241424"/>
                  <a:pt x="28982" y="2934586"/>
                </a:cubicBezTo>
                <a:cubicBezTo>
                  <a:pt x="32526" y="2821172"/>
                  <a:pt x="33803" y="2707664"/>
                  <a:pt x="39614" y="2594344"/>
                </a:cubicBezTo>
                <a:cubicBezTo>
                  <a:pt x="40897" y="2569316"/>
                  <a:pt x="50247" y="2544977"/>
                  <a:pt x="50247" y="2519916"/>
                </a:cubicBezTo>
                <a:cubicBezTo>
                  <a:pt x="50247" y="2371018"/>
                  <a:pt x="47579" y="2222034"/>
                  <a:pt x="39614" y="2073349"/>
                </a:cubicBezTo>
                <a:cubicBezTo>
                  <a:pt x="36933" y="2023298"/>
                  <a:pt x="18349" y="1924493"/>
                  <a:pt x="18349" y="1924493"/>
                </a:cubicBezTo>
                <a:cubicBezTo>
                  <a:pt x="21893" y="1807535"/>
                  <a:pt x="24651" y="1690551"/>
                  <a:pt x="28982" y="1573619"/>
                </a:cubicBezTo>
                <a:cubicBezTo>
                  <a:pt x="31740" y="1499158"/>
                  <a:pt x="39614" y="1424847"/>
                  <a:pt x="39614" y="1350335"/>
                </a:cubicBezTo>
                <a:cubicBezTo>
                  <a:pt x="39614" y="935910"/>
                  <a:pt x="74108" y="1049773"/>
                  <a:pt x="18349" y="882502"/>
                </a:cubicBezTo>
                <a:cubicBezTo>
                  <a:pt x="-15385" y="511411"/>
                  <a:pt x="7717" y="804691"/>
                  <a:pt x="7717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 smtClean="0"/>
              <a:t>Unterlagen</a:t>
            </a:r>
            <a:endParaRPr lang="de-CH" sz="2800" dirty="0"/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39552" y="2192007"/>
            <a:ext cx="2376264" cy="42944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552" y="1342049"/>
            <a:ext cx="2376264" cy="75178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Berufsauftrag </a:t>
            </a:r>
          </a:p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0759"/>
            <a:ext cx="1609981" cy="20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1691680" y="2205398"/>
            <a:ext cx="1872208" cy="42810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91680" y="1355441"/>
            <a:ext cx="1872208" cy="73839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Empfehlungen SGV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1"/>
          <a:stretch/>
        </p:blipFill>
        <p:spPr bwMode="auto">
          <a:xfrm>
            <a:off x="1810874" y="2389429"/>
            <a:ext cx="1618111" cy="96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915816" y="2205398"/>
            <a:ext cx="5904655" cy="42944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915816" y="1355440"/>
            <a:ext cx="5904655" cy="75178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Umschreibung Arbeitsfelder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389430"/>
            <a:ext cx="5544617" cy="39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de-CH" sz="2800" dirty="0" smtClean="0"/>
              <a:t>Berufsauftrag</a:t>
            </a:r>
            <a:br>
              <a:rPr lang="de-CH" sz="2800" dirty="0" smtClean="0"/>
            </a:br>
            <a:r>
              <a:rPr lang="de-CH" sz="2800" dirty="0" smtClean="0"/>
              <a:t>Unterlagen</a:t>
            </a:r>
            <a:endParaRPr lang="de-CH" sz="2800" dirty="0"/>
          </a:p>
        </p:txBody>
      </p:sp>
      <p:pic>
        <p:nvPicPr>
          <p:cNvPr id="8" name="Picture 2" descr="M:\02_Musikschule\Computer\Logo\LOGOS_Musikschule_Wil\sv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31" y="303213"/>
            <a:ext cx="2981325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39552" y="2192007"/>
            <a:ext cx="2376264" cy="42944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552" y="1342049"/>
            <a:ext cx="2376264" cy="75178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Berufsauftrag </a:t>
            </a:r>
          </a:p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0759"/>
            <a:ext cx="1609981" cy="20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1691680" y="2205398"/>
            <a:ext cx="1872208" cy="42810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91680" y="1355441"/>
            <a:ext cx="1872208" cy="73839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Empfehlungen SGV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1"/>
          <a:stretch/>
        </p:blipFill>
        <p:spPr bwMode="auto">
          <a:xfrm>
            <a:off x="1810874" y="2389429"/>
            <a:ext cx="1618111" cy="96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915817" y="2205398"/>
            <a:ext cx="2016224" cy="42944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915817" y="1355440"/>
            <a:ext cx="2016224" cy="75178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Umschreibung Arbeitsfelder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389430"/>
            <a:ext cx="1656185" cy="118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4283968" y="2214527"/>
            <a:ext cx="4536504" cy="42944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283968" y="1364569"/>
            <a:ext cx="4536504" cy="75178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Kommunale Rahmenbedingungen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70" y="2413855"/>
            <a:ext cx="4191886" cy="25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572000" y="1818029"/>
            <a:ext cx="1727645" cy="4275266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579061" y="3182198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593487" y="5464388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593487" y="197780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593487" y="4816316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Gerade Verbindung 29"/>
          <p:cNvCxnSpPr/>
          <p:nvPr/>
        </p:nvCxnSpPr>
        <p:spPr>
          <a:xfrm>
            <a:off x="4572001" y="5229199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2772913" y="1818029"/>
            <a:ext cx="1727645" cy="4275266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779974" y="3182198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794400" y="5464388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794400" y="197780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794400" y="4816316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39"/>
          <p:cNvCxnSpPr/>
          <p:nvPr/>
        </p:nvCxnSpPr>
        <p:spPr>
          <a:xfrm>
            <a:off x="2772914" y="5229199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971600" y="1818030"/>
            <a:ext cx="1727645" cy="4275266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978661" y="3182199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93087" y="5464389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993087" y="1977808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93087" y="481631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971601" y="5229200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4572000" y="980728"/>
            <a:ext cx="1727645" cy="739123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Schulwochen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Lektionen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2772913" y="980728"/>
            <a:ext cx="1727645" cy="739123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40 Schulwochen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Lektionen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971600" y="980729"/>
            <a:ext cx="1727645" cy="739123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40 Schulwochen x 30 Lektionen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ihandform 52"/>
          <p:cNvSpPr/>
          <p:nvPr/>
        </p:nvSpPr>
        <p:spPr>
          <a:xfrm>
            <a:off x="4721033" y="3759766"/>
            <a:ext cx="356136" cy="389314"/>
          </a:xfrm>
          <a:custGeom>
            <a:avLst/>
            <a:gdLst>
              <a:gd name="connsiteX0" fmla="*/ 135447 w 274442"/>
              <a:gd name="connsiteY0" fmla="*/ 413776 h 423544"/>
              <a:gd name="connsiteX1" fmla="*/ 135447 w 274442"/>
              <a:gd name="connsiteY1" fmla="*/ 254750 h 423544"/>
              <a:gd name="connsiteX2" fmla="*/ 127496 w 274442"/>
              <a:gd name="connsiteY2" fmla="*/ 308 h 423544"/>
              <a:gd name="connsiteX3" fmla="*/ 71837 w 274442"/>
              <a:gd name="connsiteY3" fmla="*/ 55968 h 423544"/>
              <a:gd name="connsiteX4" fmla="*/ 63886 w 274442"/>
              <a:gd name="connsiteY4" fmla="*/ 79821 h 423544"/>
              <a:gd name="connsiteX5" fmla="*/ 40032 w 274442"/>
              <a:gd name="connsiteY5" fmla="*/ 87773 h 423544"/>
              <a:gd name="connsiteX6" fmla="*/ 16178 w 274442"/>
              <a:gd name="connsiteY6" fmla="*/ 103675 h 423544"/>
              <a:gd name="connsiteX7" fmla="*/ 275 w 274442"/>
              <a:gd name="connsiteY7" fmla="*/ 127529 h 423544"/>
              <a:gd name="connsiteX8" fmla="*/ 24129 w 274442"/>
              <a:gd name="connsiteY8" fmla="*/ 135481 h 423544"/>
              <a:gd name="connsiteX9" fmla="*/ 47983 w 274442"/>
              <a:gd name="connsiteY9" fmla="*/ 111627 h 423544"/>
              <a:gd name="connsiteX10" fmla="*/ 103642 w 274442"/>
              <a:gd name="connsiteY10" fmla="*/ 48016 h 423544"/>
              <a:gd name="connsiteX11" fmla="*/ 119545 w 274442"/>
              <a:gd name="connsiteY11" fmla="*/ 24162 h 423544"/>
              <a:gd name="connsiteX12" fmla="*/ 127496 w 274442"/>
              <a:gd name="connsiteY12" fmla="*/ 308 h 423544"/>
              <a:gd name="connsiteX13" fmla="*/ 159301 w 274442"/>
              <a:gd name="connsiteY13" fmla="*/ 16211 h 423544"/>
              <a:gd name="connsiteX14" fmla="*/ 183155 w 274442"/>
              <a:gd name="connsiteY14" fmla="*/ 40065 h 423544"/>
              <a:gd name="connsiteX15" fmla="*/ 207009 w 274442"/>
              <a:gd name="connsiteY15" fmla="*/ 55968 h 423544"/>
              <a:gd name="connsiteX16" fmla="*/ 222912 w 274442"/>
              <a:gd name="connsiteY16" fmla="*/ 79821 h 423544"/>
              <a:gd name="connsiteX17" fmla="*/ 270619 w 274442"/>
              <a:gd name="connsiteY17" fmla="*/ 111627 h 423544"/>
              <a:gd name="connsiteX18" fmla="*/ 246766 w 274442"/>
              <a:gd name="connsiteY18" fmla="*/ 103675 h 423544"/>
              <a:gd name="connsiteX19" fmla="*/ 199058 w 274442"/>
              <a:gd name="connsiteY19" fmla="*/ 71870 h 423544"/>
              <a:gd name="connsiteX20" fmla="*/ 175204 w 274442"/>
              <a:gd name="connsiteY20" fmla="*/ 55968 h 423544"/>
              <a:gd name="connsiteX21" fmla="*/ 151350 w 274442"/>
              <a:gd name="connsiteY21" fmla="*/ 40065 h 423544"/>
              <a:gd name="connsiteX22" fmla="*/ 95691 w 274442"/>
              <a:gd name="connsiteY22" fmla="*/ 24162 h 423544"/>
              <a:gd name="connsiteX23" fmla="*/ 135447 w 274442"/>
              <a:gd name="connsiteY23" fmla="*/ 95724 h 423544"/>
              <a:gd name="connsiteX24" fmla="*/ 119545 w 274442"/>
              <a:gd name="connsiteY24" fmla="*/ 294507 h 423544"/>
              <a:gd name="connsiteX25" fmla="*/ 127496 w 274442"/>
              <a:gd name="connsiteY25" fmla="*/ 389922 h 423544"/>
              <a:gd name="connsiteX26" fmla="*/ 135447 w 274442"/>
              <a:gd name="connsiteY26" fmla="*/ 413776 h 42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4442" h="423544">
                <a:moveTo>
                  <a:pt x="135447" y="413776"/>
                </a:moveTo>
                <a:cubicBezTo>
                  <a:pt x="136772" y="391247"/>
                  <a:pt x="141723" y="399096"/>
                  <a:pt x="135447" y="254750"/>
                </a:cubicBezTo>
                <a:cubicBezTo>
                  <a:pt x="131761" y="169975"/>
                  <a:pt x="130146" y="85122"/>
                  <a:pt x="127496" y="308"/>
                </a:cubicBezTo>
                <a:cubicBezTo>
                  <a:pt x="94503" y="11307"/>
                  <a:pt x="87786" y="8122"/>
                  <a:pt x="71837" y="55968"/>
                </a:cubicBezTo>
                <a:cubicBezTo>
                  <a:pt x="69187" y="63919"/>
                  <a:pt x="69812" y="73895"/>
                  <a:pt x="63886" y="79821"/>
                </a:cubicBezTo>
                <a:cubicBezTo>
                  <a:pt x="57959" y="85748"/>
                  <a:pt x="47529" y="84025"/>
                  <a:pt x="40032" y="87773"/>
                </a:cubicBezTo>
                <a:cubicBezTo>
                  <a:pt x="31485" y="92047"/>
                  <a:pt x="24129" y="98374"/>
                  <a:pt x="16178" y="103675"/>
                </a:cubicBezTo>
                <a:cubicBezTo>
                  <a:pt x="10877" y="111626"/>
                  <a:pt x="-2043" y="118258"/>
                  <a:pt x="275" y="127529"/>
                </a:cubicBezTo>
                <a:cubicBezTo>
                  <a:pt x="2308" y="135660"/>
                  <a:pt x="16178" y="138131"/>
                  <a:pt x="24129" y="135481"/>
                </a:cubicBezTo>
                <a:cubicBezTo>
                  <a:pt x="34797" y="131925"/>
                  <a:pt x="41079" y="120503"/>
                  <a:pt x="47983" y="111627"/>
                </a:cubicBezTo>
                <a:cubicBezTo>
                  <a:pt x="97934" y="47404"/>
                  <a:pt x="57463" y="78803"/>
                  <a:pt x="103642" y="48016"/>
                </a:cubicBezTo>
                <a:cubicBezTo>
                  <a:pt x="108943" y="40065"/>
                  <a:pt x="115271" y="32709"/>
                  <a:pt x="119545" y="24162"/>
                </a:cubicBezTo>
                <a:cubicBezTo>
                  <a:pt x="123293" y="16665"/>
                  <a:pt x="119277" y="1952"/>
                  <a:pt x="127496" y="308"/>
                </a:cubicBezTo>
                <a:cubicBezTo>
                  <a:pt x="139119" y="-2017"/>
                  <a:pt x="149656" y="9321"/>
                  <a:pt x="159301" y="16211"/>
                </a:cubicBezTo>
                <a:cubicBezTo>
                  <a:pt x="168451" y="22747"/>
                  <a:pt x="174516" y="32866"/>
                  <a:pt x="183155" y="40065"/>
                </a:cubicBezTo>
                <a:cubicBezTo>
                  <a:pt x="190496" y="46183"/>
                  <a:pt x="199058" y="50667"/>
                  <a:pt x="207009" y="55968"/>
                </a:cubicBezTo>
                <a:cubicBezTo>
                  <a:pt x="212310" y="63919"/>
                  <a:pt x="215720" y="73528"/>
                  <a:pt x="222912" y="79821"/>
                </a:cubicBezTo>
                <a:cubicBezTo>
                  <a:pt x="237296" y="92407"/>
                  <a:pt x="288750" y="117672"/>
                  <a:pt x="270619" y="111627"/>
                </a:cubicBezTo>
                <a:cubicBezTo>
                  <a:pt x="262668" y="108976"/>
                  <a:pt x="254092" y="107745"/>
                  <a:pt x="246766" y="103675"/>
                </a:cubicBezTo>
                <a:cubicBezTo>
                  <a:pt x="230059" y="94393"/>
                  <a:pt x="214961" y="82472"/>
                  <a:pt x="199058" y="71870"/>
                </a:cubicBezTo>
                <a:lnTo>
                  <a:pt x="175204" y="55968"/>
                </a:lnTo>
                <a:cubicBezTo>
                  <a:pt x="167253" y="50667"/>
                  <a:pt x="160621" y="42383"/>
                  <a:pt x="151350" y="40065"/>
                </a:cubicBezTo>
                <a:cubicBezTo>
                  <a:pt x="111414" y="30081"/>
                  <a:pt x="129912" y="35570"/>
                  <a:pt x="95691" y="24162"/>
                </a:cubicBezTo>
                <a:cubicBezTo>
                  <a:pt x="132145" y="78844"/>
                  <a:pt x="121452" y="53738"/>
                  <a:pt x="135447" y="95724"/>
                </a:cubicBezTo>
                <a:cubicBezTo>
                  <a:pt x="132026" y="133352"/>
                  <a:pt x="119545" y="264395"/>
                  <a:pt x="119545" y="294507"/>
                </a:cubicBezTo>
                <a:cubicBezTo>
                  <a:pt x="119545" y="326422"/>
                  <a:pt x="123278" y="358287"/>
                  <a:pt x="127496" y="389922"/>
                </a:cubicBezTo>
                <a:cubicBezTo>
                  <a:pt x="131012" y="416291"/>
                  <a:pt x="134122" y="436305"/>
                  <a:pt x="135447" y="413776"/>
                </a:cubicBezTo>
                <a:close/>
              </a:path>
            </a:pathLst>
          </a:custGeom>
          <a:ln w="38100">
            <a:solidFill>
              <a:srgbClr val="F68B16"/>
            </a:solidFill>
          </a:ln>
          <a:effectLst>
            <a:outerShdw blurRad="127000" dist="889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Rechteck 5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Entwicklung des Berufsauftrags im Zeitverlauf</a:t>
            </a:r>
          </a:p>
        </p:txBody>
      </p:sp>
      <p:sp>
        <p:nvSpPr>
          <p:cNvPr id="66" name="Freihandform 65"/>
          <p:cNvSpPr/>
          <p:nvPr/>
        </p:nvSpPr>
        <p:spPr>
          <a:xfrm rot="5400000">
            <a:off x="8229154" y="6108551"/>
            <a:ext cx="627407" cy="308866"/>
          </a:xfrm>
          <a:custGeom>
            <a:avLst/>
            <a:gdLst>
              <a:gd name="connsiteX0" fmla="*/ 0 w 627407"/>
              <a:gd name="connsiteY0" fmla="*/ 308866 h 308866"/>
              <a:gd name="connsiteX1" fmla="*/ 53163 w 627407"/>
              <a:gd name="connsiteY1" fmla="*/ 266335 h 308866"/>
              <a:gd name="connsiteX2" fmla="*/ 85060 w 627407"/>
              <a:gd name="connsiteY2" fmla="*/ 245070 h 308866"/>
              <a:gd name="connsiteX3" fmla="*/ 148856 w 627407"/>
              <a:gd name="connsiteY3" fmla="*/ 160010 h 308866"/>
              <a:gd name="connsiteX4" fmla="*/ 180753 w 627407"/>
              <a:gd name="connsiteY4" fmla="*/ 138745 h 308866"/>
              <a:gd name="connsiteX5" fmla="*/ 233916 w 627407"/>
              <a:gd name="connsiteY5" fmla="*/ 85582 h 308866"/>
              <a:gd name="connsiteX6" fmla="*/ 287079 w 627407"/>
              <a:gd name="connsiteY6" fmla="*/ 43052 h 308866"/>
              <a:gd name="connsiteX7" fmla="*/ 329609 w 627407"/>
              <a:gd name="connsiteY7" fmla="*/ 521 h 308866"/>
              <a:gd name="connsiteX8" fmla="*/ 404037 w 627407"/>
              <a:gd name="connsiteY8" fmla="*/ 53684 h 308866"/>
              <a:gd name="connsiteX9" fmla="*/ 435935 w 627407"/>
              <a:gd name="connsiteY9" fmla="*/ 74949 h 308866"/>
              <a:gd name="connsiteX10" fmla="*/ 478465 w 627407"/>
              <a:gd name="connsiteY10" fmla="*/ 128112 h 308866"/>
              <a:gd name="connsiteX11" fmla="*/ 510363 w 627407"/>
              <a:gd name="connsiteY11" fmla="*/ 160010 h 308866"/>
              <a:gd name="connsiteX12" fmla="*/ 552893 w 627407"/>
              <a:gd name="connsiteY12" fmla="*/ 223805 h 308866"/>
              <a:gd name="connsiteX13" fmla="*/ 595423 w 627407"/>
              <a:gd name="connsiteY13" fmla="*/ 287601 h 308866"/>
              <a:gd name="connsiteX14" fmla="*/ 627321 w 627407"/>
              <a:gd name="connsiteY14" fmla="*/ 308866 h 3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407" h="308866">
                <a:moveTo>
                  <a:pt x="0" y="308866"/>
                </a:moveTo>
                <a:cubicBezTo>
                  <a:pt x="17721" y="294689"/>
                  <a:pt x="35008" y="279952"/>
                  <a:pt x="53163" y="266335"/>
                </a:cubicBezTo>
                <a:cubicBezTo>
                  <a:pt x="63386" y="258668"/>
                  <a:pt x="76645" y="254687"/>
                  <a:pt x="85060" y="245070"/>
                </a:cubicBezTo>
                <a:cubicBezTo>
                  <a:pt x="124753" y="199706"/>
                  <a:pt x="112812" y="188845"/>
                  <a:pt x="148856" y="160010"/>
                </a:cubicBezTo>
                <a:cubicBezTo>
                  <a:pt x="158834" y="152027"/>
                  <a:pt x="170121" y="145833"/>
                  <a:pt x="180753" y="138745"/>
                </a:cubicBezTo>
                <a:cubicBezTo>
                  <a:pt x="237460" y="53684"/>
                  <a:pt x="163032" y="156466"/>
                  <a:pt x="233916" y="85582"/>
                </a:cubicBezTo>
                <a:cubicBezTo>
                  <a:pt x="282010" y="37488"/>
                  <a:pt x="224980" y="63750"/>
                  <a:pt x="287079" y="43052"/>
                </a:cubicBezTo>
                <a:cubicBezTo>
                  <a:pt x="301256" y="28875"/>
                  <a:pt x="310159" y="5384"/>
                  <a:pt x="329609" y="521"/>
                </a:cubicBezTo>
                <a:cubicBezTo>
                  <a:pt x="353822" y="-5532"/>
                  <a:pt x="391067" y="42876"/>
                  <a:pt x="404037" y="53684"/>
                </a:cubicBezTo>
                <a:cubicBezTo>
                  <a:pt x="413854" y="61865"/>
                  <a:pt x="425956" y="66966"/>
                  <a:pt x="435935" y="74949"/>
                </a:cubicBezTo>
                <a:cubicBezTo>
                  <a:pt x="466865" y="99694"/>
                  <a:pt x="450836" y="94958"/>
                  <a:pt x="478465" y="128112"/>
                </a:cubicBezTo>
                <a:cubicBezTo>
                  <a:pt x="488091" y="139664"/>
                  <a:pt x="499730" y="149377"/>
                  <a:pt x="510363" y="160010"/>
                </a:cubicBezTo>
                <a:cubicBezTo>
                  <a:pt x="530697" y="221015"/>
                  <a:pt x="506433" y="164070"/>
                  <a:pt x="552893" y="223805"/>
                </a:cubicBezTo>
                <a:cubicBezTo>
                  <a:pt x="568584" y="243979"/>
                  <a:pt x="571177" y="279519"/>
                  <a:pt x="595423" y="287601"/>
                </a:cubicBezTo>
                <a:cubicBezTo>
                  <a:pt x="630683" y="299354"/>
                  <a:pt x="627321" y="287025"/>
                  <a:pt x="627321" y="308866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 rot="5400000" flipH="1">
            <a:off x="4583266" y="2216456"/>
            <a:ext cx="45719" cy="8087431"/>
          </a:xfrm>
          <a:custGeom>
            <a:avLst/>
            <a:gdLst>
              <a:gd name="connsiteX0" fmla="*/ 82144 w 92777"/>
              <a:gd name="connsiteY0" fmla="*/ 5847907 h 5847907"/>
              <a:gd name="connsiteX1" fmla="*/ 92777 w 92777"/>
              <a:gd name="connsiteY1" fmla="*/ 5146158 h 5847907"/>
              <a:gd name="connsiteX2" fmla="*/ 82144 w 92777"/>
              <a:gd name="connsiteY2" fmla="*/ 5071730 h 5847907"/>
              <a:gd name="connsiteX3" fmla="*/ 60879 w 92777"/>
              <a:gd name="connsiteY3" fmla="*/ 5007935 h 5847907"/>
              <a:gd name="connsiteX4" fmla="*/ 71512 w 92777"/>
              <a:gd name="connsiteY4" fmla="*/ 4805916 h 5847907"/>
              <a:gd name="connsiteX5" fmla="*/ 50247 w 92777"/>
              <a:gd name="connsiteY5" fmla="*/ 4359349 h 5847907"/>
              <a:gd name="connsiteX6" fmla="*/ 39614 w 92777"/>
              <a:gd name="connsiteY6" fmla="*/ 4316819 h 5847907"/>
              <a:gd name="connsiteX7" fmla="*/ 50247 w 92777"/>
              <a:gd name="connsiteY7" fmla="*/ 3700130 h 5847907"/>
              <a:gd name="connsiteX8" fmla="*/ 28982 w 92777"/>
              <a:gd name="connsiteY8" fmla="*/ 2934586 h 5847907"/>
              <a:gd name="connsiteX9" fmla="*/ 39614 w 92777"/>
              <a:gd name="connsiteY9" fmla="*/ 2594344 h 5847907"/>
              <a:gd name="connsiteX10" fmla="*/ 50247 w 92777"/>
              <a:gd name="connsiteY10" fmla="*/ 2519916 h 5847907"/>
              <a:gd name="connsiteX11" fmla="*/ 39614 w 92777"/>
              <a:gd name="connsiteY11" fmla="*/ 2073349 h 5847907"/>
              <a:gd name="connsiteX12" fmla="*/ 18349 w 92777"/>
              <a:gd name="connsiteY12" fmla="*/ 1924493 h 5847907"/>
              <a:gd name="connsiteX13" fmla="*/ 28982 w 92777"/>
              <a:gd name="connsiteY13" fmla="*/ 1573619 h 5847907"/>
              <a:gd name="connsiteX14" fmla="*/ 39614 w 92777"/>
              <a:gd name="connsiteY14" fmla="*/ 1350335 h 5847907"/>
              <a:gd name="connsiteX15" fmla="*/ 18349 w 92777"/>
              <a:gd name="connsiteY15" fmla="*/ 882502 h 5847907"/>
              <a:gd name="connsiteX16" fmla="*/ 7717 w 92777"/>
              <a:gd name="connsiteY16" fmla="*/ 0 h 58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77" h="5847907">
                <a:moveTo>
                  <a:pt x="82144" y="5847907"/>
                </a:moveTo>
                <a:cubicBezTo>
                  <a:pt x="85688" y="5613991"/>
                  <a:pt x="92777" y="5380101"/>
                  <a:pt x="92777" y="5146158"/>
                </a:cubicBezTo>
                <a:cubicBezTo>
                  <a:pt x="92777" y="5121097"/>
                  <a:pt x="87779" y="5096149"/>
                  <a:pt x="82144" y="5071730"/>
                </a:cubicBezTo>
                <a:cubicBezTo>
                  <a:pt x="77104" y="5049889"/>
                  <a:pt x="60879" y="5007935"/>
                  <a:pt x="60879" y="5007935"/>
                </a:cubicBezTo>
                <a:cubicBezTo>
                  <a:pt x="64423" y="4940595"/>
                  <a:pt x="71512" y="4873349"/>
                  <a:pt x="71512" y="4805916"/>
                </a:cubicBezTo>
                <a:cubicBezTo>
                  <a:pt x="71512" y="4644987"/>
                  <a:pt x="79965" y="4507938"/>
                  <a:pt x="50247" y="4359349"/>
                </a:cubicBezTo>
                <a:cubicBezTo>
                  <a:pt x="47381" y="4345020"/>
                  <a:pt x="43158" y="4330996"/>
                  <a:pt x="39614" y="4316819"/>
                </a:cubicBezTo>
                <a:cubicBezTo>
                  <a:pt x="43158" y="4111256"/>
                  <a:pt x="50247" y="3905724"/>
                  <a:pt x="50247" y="3700130"/>
                </a:cubicBezTo>
                <a:cubicBezTo>
                  <a:pt x="50247" y="3117379"/>
                  <a:pt x="59664" y="3241424"/>
                  <a:pt x="28982" y="2934586"/>
                </a:cubicBezTo>
                <a:cubicBezTo>
                  <a:pt x="32526" y="2821172"/>
                  <a:pt x="33803" y="2707664"/>
                  <a:pt x="39614" y="2594344"/>
                </a:cubicBezTo>
                <a:cubicBezTo>
                  <a:pt x="40897" y="2569316"/>
                  <a:pt x="50247" y="2544977"/>
                  <a:pt x="50247" y="2519916"/>
                </a:cubicBezTo>
                <a:cubicBezTo>
                  <a:pt x="50247" y="2371018"/>
                  <a:pt x="47579" y="2222034"/>
                  <a:pt x="39614" y="2073349"/>
                </a:cubicBezTo>
                <a:cubicBezTo>
                  <a:pt x="36933" y="2023298"/>
                  <a:pt x="18349" y="1924493"/>
                  <a:pt x="18349" y="1924493"/>
                </a:cubicBezTo>
                <a:cubicBezTo>
                  <a:pt x="21893" y="1807535"/>
                  <a:pt x="24651" y="1690551"/>
                  <a:pt x="28982" y="1573619"/>
                </a:cubicBezTo>
                <a:cubicBezTo>
                  <a:pt x="31740" y="1499158"/>
                  <a:pt x="39614" y="1424847"/>
                  <a:pt x="39614" y="1350335"/>
                </a:cubicBezTo>
                <a:cubicBezTo>
                  <a:pt x="39614" y="935910"/>
                  <a:pt x="74108" y="1049773"/>
                  <a:pt x="18349" y="882502"/>
                </a:cubicBezTo>
                <a:cubicBezTo>
                  <a:pt x="-15385" y="511411"/>
                  <a:pt x="7717" y="804691"/>
                  <a:pt x="7717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372200" y="1818029"/>
            <a:ext cx="1727645" cy="4275266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79261" y="3182198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93687" y="5464388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93687" y="197780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93687" y="4816316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6372201" y="5229199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572000" y="1818029"/>
            <a:ext cx="1727645" cy="4275266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579061" y="3182198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593487" y="5464388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593487" y="197780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593487" y="4816316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Gerade Verbindung 29"/>
          <p:cNvCxnSpPr/>
          <p:nvPr/>
        </p:nvCxnSpPr>
        <p:spPr>
          <a:xfrm>
            <a:off x="4572001" y="5229199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2772913" y="1818029"/>
            <a:ext cx="1727645" cy="4275266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779974" y="3182198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794400" y="5464388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794400" y="197780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794400" y="4816316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39"/>
          <p:cNvCxnSpPr/>
          <p:nvPr/>
        </p:nvCxnSpPr>
        <p:spPr>
          <a:xfrm>
            <a:off x="2772914" y="5229199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/>
          <p:cNvSpPr/>
          <p:nvPr/>
        </p:nvSpPr>
        <p:spPr>
          <a:xfrm>
            <a:off x="971600" y="1818030"/>
            <a:ext cx="1727645" cy="4275266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978661" y="3182199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93087" y="5464389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993087" y="1977808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93087" y="481631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971601" y="5229200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6372200" y="980728"/>
            <a:ext cx="1727645" cy="739123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39 Schulwochen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 Stunden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4572000" y="980728"/>
            <a:ext cx="1727645" cy="739123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Schulwochen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Lektionen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2772913" y="980728"/>
            <a:ext cx="1727645" cy="739123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40 Schulwochen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Lektionen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971600" y="980729"/>
            <a:ext cx="1727645" cy="739123"/>
          </a:xfrm>
          <a:prstGeom prst="rect">
            <a:avLst/>
          </a:prstGeom>
          <a:solidFill>
            <a:srgbClr val="FCDFC0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40 Schulwochen x 30 Lektionen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ihandform 53"/>
          <p:cNvSpPr/>
          <p:nvPr/>
        </p:nvSpPr>
        <p:spPr>
          <a:xfrm>
            <a:off x="6517329" y="3759766"/>
            <a:ext cx="356136" cy="389314"/>
          </a:xfrm>
          <a:custGeom>
            <a:avLst/>
            <a:gdLst>
              <a:gd name="connsiteX0" fmla="*/ 135447 w 274442"/>
              <a:gd name="connsiteY0" fmla="*/ 413776 h 423544"/>
              <a:gd name="connsiteX1" fmla="*/ 135447 w 274442"/>
              <a:gd name="connsiteY1" fmla="*/ 254750 h 423544"/>
              <a:gd name="connsiteX2" fmla="*/ 127496 w 274442"/>
              <a:gd name="connsiteY2" fmla="*/ 308 h 423544"/>
              <a:gd name="connsiteX3" fmla="*/ 71837 w 274442"/>
              <a:gd name="connsiteY3" fmla="*/ 55968 h 423544"/>
              <a:gd name="connsiteX4" fmla="*/ 63886 w 274442"/>
              <a:gd name="connsiteY4" fmla="*/ 79821 h 423544"/>
              <a:gd name="connsiteX5" fmla="*/ 40032 w 274442"/>
              <a:gd name="connsiteY5" fmla="*/ 87773 h 423544"/>
              <a:gd name="connsiteX6" fmla="*/ 16178 w 274442"/>
              <a:gd name="connsiteY6" fmla="*/ 103675 h 423544"/>
              <a:gd name="connsiteX7" fmla="*/ 275 w 274442"/>
              <a:gd name="connsiteY7" fmla="*/ 127529 h 423544"/>
              <a:gd name="connsiteX8" fmla="*/ 24129 w 274442"/>
              <a:gd name="connsiteY8" fmla="*/ 135481 h 423544"/>
              <a:gd name="connsiteX9" fmla="*/ 47983 w 274442"/>
              <a:gd name="connsiteY9" fmla="*/ 111627 h 423544"/>
              <a:gd name="connsiteX10" fmla="*/ 103642 w 274442"/>
              <a:gd name="connsiteY10" fmla="*/ 48016 h 423544"/>
              <a:gd name="connsiteX11" fmla="*/ 119545 w 274442"/>
              <a:gd name="connsiteY11" fmla="*/ 24162 h 423544"/>
              <a:gd name="connsiteX12" fmla="*/ 127496 w 274442"/>
              <a:gd name="connsiteY12" fmla="*/ 308 h 423544"/>
              <a:gd name="connsiteX13" fmla="*/ 159301 w 274442"/>
              <a:gd name="connsiteY13" fmla="*/ 16211 h 423544"/>
              <a:gd name="connsiteX14" fmla="*/ 183155 w 274442"/>
              <a:gd name="connsiteY14" fmla="*/ 40065 h 423544"/>
              <a:gd name="connsiteX15" fmla="*/ 207009 w 274442"/>
              <a:gd name="connsiteY15" fmla="*/ 55968 h 423544"/>
              <a:gd name="connsiteX16" fmla="*/ 222912 w 274442"/>
              <a:gd name="connsiteY16" fmla="*/ 79821 h 423544"/>
              <a:gd name="connsiteX17" fmla="*/ 270619 w 274442"/>
              <a:gd name="connsiteY17" fmla="*/ 111627 h 423544"/>
              <a:gd name="connsiteX18" fmla="*/ 246766 w 274442"/>
              <a:gd name="connsiteY18" fmla="*/ 103675 h 423544"/>
              <a:gd name="connsiteX19" fmla="*/ 199058 w 274442"/>
              <a:gd name="connsiteY19" fmla="*/ 71870 h 423544"/>
              <a:gd name="connsiteX20" fmla="*/ 175204 w 274442"/>
              <a:gd name="connsiteY20" fmla="*/ 55968 h 423544"/>
              <a:gd name="connsiteX21" fmla="*/ 151350 w 274442"/>
              <a:gd name="connsiteY21" fmla="*/ 40065 h 423544"/>
              <a:gd name="connsiteX22" fmla="*/ 95691 w 274442"/>
              <a:gd name="connsiteY22" fmla="*/ 24162 h 423544"/>
              <a:gd name="connsiteX23" fmla="*/ 135447 w 274442"/>
              <a:gd name="connsiteY23" fmla="*/ 95724 h 423544"/>
              <a:gd name="connsiteX24" fmla="*/ 119545 w 274442"/>
              <a:gd name="connsiteY24" fmla="*/ 294507 h 423544"/>
              <a:gd name="connsiteX25" fmla="*/ 127496 w 274442"/>
              <a:gd name="connsiteY25" fmla="*/ 389922 h 423544"/>
              <a:gd name="connsiteX26" fmla="*/ 135447 w 274442"/>
              <a:gd name="connsiteY26" fmla="*/ 413776 h 42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4442" h="423544">
                <a:moveTo>
                  <a:pt x="135447" y="413776"/>
                </a:moveTo>
                <a:cubicBezTo>
                  <a:pt x="136772" y="391247"/>
                  <a:pt x="141723" y="399096"/>
                  <a:pt x="135447" y="254750"/>
                </a:cubicBezTo>
                <a:cubicBezTo>
                  <a:pt x="131761" y="169975"/>
                  <a:pt x="130146" y="85122"/>
                  <a:pt x="127496" y="308"/>
                </a:cubicBezTo>
                <a:cubicBezTo>
                  <a:pt x="94503" y="11307"/>
                  <a:pt x="87786" y="8122"/>
                  <a:pt x="71837" y="55968"/>
                </a:cubicBezTo>
                <a:cubicBezTo>
                  <a:pt x="69187" y="63919"/>
                  <a:pt x="69812" y="73895"/>
                  <a:pt x="63886" y="79821"/>
                </a:cubicBezTo>
                <a:cubicBezTo>
                  <a:pt x="57959" y="85748"/>
                  <a:pt x="47529" y="84025"/>
                  <a:pt x="40032" y="87773"/>
                </a:cubicBezTo>
                <a:cubicBezTo>
                  <a:pt x="31485" y="92047"/>
                  <a:pt x="24129" y="98374"/>
                  <a:pt x="16178" y="103675"/>
                </a:cubicBezTo>
                <a:cubicBezTo>
                  <a:pt x="10877" y="111626"/>
                  <a:pt x="-2043" y="118258"/>
                  <a:pt x="275" y="127529"/>
                </a:cubicBezTo>
                <a:cubicBezTo>
                  <a:pt x="2308" y="135660"/>
                  <a:pt x="16178" y="138131"/>
                  <a:pt x="24129" y="135481"/>
                </a:cubicBezTo>
                <a:cubicBezTo>
                  <a:pt x="34797" y="131925"/>
                  <a:pt x="41079" y="120503"/>
                  <a:pt x="47983" y="111627"/>
                </a:cubicBezTo>
                <a:cubicBezTo>
                  <a:pt x="97934" y="47404"/>
                  <a:pt x="57463" y="78803"/>
                  <a:pt x="103642" y="48016"/>
                </a:cubicBezTo>
                <a:cubicBezTo>
                  <a:pt x="108943" y="40065"/>
                  <a:pt x="115271" y="32709"/>
                  <a:pt x="119545" y="24162"/>
                </a:cubicBezTo>
                <a:cubicBezTo>
                  <a:pt x="123293" y="16665"/>
                  <a:pt x="119277" y="1952"/>
                  <a:pt x="127496" y="308"/>
                </a:cubicBezTo>
                <a:cubicBezTo>
                  <a:pt x="139119" y="-2017"/>
                  <a:pt x="149656" y="9321"/>
                  <a:pt x="159301" y="16211"/>
                </a:cubicBezTo>
                <a:cubicBezTo>
                  <a:pt x="168451" y="22747"/>
                  <a:pt x="174516" y="32866"/>
                  <a:pt x="183155" y="40065"/>
                </a:cubicBezTo>
                <a:cubicBezTo>
                  <a:pt x="190496" y="46183"/>
                  <a:pt x="199058" y="50667"/>
                  <a:pt x="207009" y="55968"/>
                </a:cubicBezTo>
                <a:cubicBezTo>
                  <a:pt x="212310" y="63919"/>
                  <a:pt x="215720" y="73528"/>
                  <a:pt x="222912" y="79821"/>
                </a:cubicBezTo>
                <a:cubicBezTo>
                  <a:pt x="237296" y="92407"/>
                  <a:pt x="288750" y="117672"/>
                  <a:pt x="270619" y="111627"/>
                </a:cubicBezTo>
                <a:cubicBezTo>
                  <a:pt x="262668" y="108976"/>
                  <a:pt x="254092" y="107745"/>
                  <a:pt x="246766" y="103675"/>
                </a:cubicBezTo>
                <a:cubicBezTo>
                  <a:pt x="230059" y="94393"/>
                  <a:pt x="214961" y="82472"/>
                  <a:pt x="199058" y="71870"/>
                </a:cubicBezTo>
                <a:lnTo>
                  <a:pt x="175204" y="55968"/>
                </a:lnTo>
                <a:cubicBezTo>
                  <a:pt x="167253" y="50667"/>
                  <a:pt x="160621" y="42383"/>
                  <a:pt x="151350" y="40065"/>
                </a:cubicBezTo>
                <a:cubicBezTo>
                  <a:pt x="111414" y="30081"/>
                  <a:pt x="129912" y="35570"/>
                  <a:pt x="95691" y="24162"/>
                </a:cubicBezTo>
                <a:cubicBezTo>
                  <a:pt x="132145" y="78844"/>
                  <a:pt x="121452" y="53738"/>
                  <a:pt x="135447" y="95724"/>
                </a:cubicBezTo>
                <a:cubicBezTo>
                  <a:pt x="132026" y="133352"/>
                  <a:pt x="119545" y="264395"/>
                  <a:pt x="119545" y="294507"/>
                </a:cubicBezTo>
                <a:cubicBezTo>
                  <a:pt x="119545" y="326422"/>
                  <a:pt x="123278" y="358287"/>
                  <a:pt x="127496" y="389922"/>
                </a:cubicBezTo>
                <a:cubicBezTo>
                  <a:pt x="131012" y="416291"/>
                  <a:pt x="134122" y="436305"/>
                  <a:pt x="135447" y="413776"/>
                </a:cubicBezTo>
                <a:close/>
              </a:path>
            </a:pathLst>
          </a:custGeom>
          <a:noFill/>
          <a:ln w="38100">
            <a:solidFill>
              <a:srgbClr val="AC3636"/>
            </a:solidFill>
          </a:ln>
          <a:effectLst>
            <a:outerShdw blurRad="127000" dist="889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Rechteck 54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Entwicklung des Berufsauftrags im Zeitverlauf</a:t>
            </a:r>
          </a:p>
        </p:txBody>
      </p:sp>
      <p:sp>
        <p:nvSpPr>
          <p:cNvPr id="66" name="Freihandform 65"/>
          <p:cNvSpPr/>
          <p:nvPr/>
        </p:nvSpPr>
        <p:spPr>
          <a:xfrm rot="5400000">
            <a:off x="8229154" y="6108551"/>
            <a:ext cx="627407" cy="308866"/>
          </a:xfrm>
          <a:custGeom>
            <a:avLst/>
            <a:gdLst>
              <a:gd name="connsiteX0" fmla="*/ 0 w 627407"/>
              <a:gd name="connsiteY0" fmla="*/ 308866 h 308866"/>
              <a:gd name="connsiteX1" fmla="*/ 53163 w 627407"/>
              <a:gd name="connsiteY1" fmla="*/ 266335 h 308866"/>
              <a:gd name="connsiteX2" fmla="*/ 85060 w 627407"/>
              <a:gd name="connsiteY2" fmla="*/ 245070 h 308866"/>
              <a:gd name="connsiteX3" fmla="*/ 148856 w 627407"/>
              <a:gd name="connsiteY3" fmla="*/ 160010 h 308866"/>
              <a:gd name="connsiteX4" fmla="*/ 180753 w 627407"/>
              <a:gd name="connsiteY4" fmla="*/ 138745 h 308866"/>
              <a:gd name="connsiteX5" fmla="*/ 233916 w 627407"/>
              <a:gd name="connsiteY5" fmla="*/ 85582 h 308866"/>
              <a:gd name="connsiteX6" fmla="*/ 287079 w 627407"/>
              <a:gd name="connsiteY6" fmla="*/ 43052 h 308866"/>
              <a:gd name="connsiteX7" fmla="*/ 329609 w 627407"/>
              <a:gd name="connsiteY7" fmla="*/ 521 h 308866"/>
              <a:gd name="connsiteX8" fmla="*/ 404037 w 627407"/>
              <a:gd name="connsiteY8" fmla="*/ 53684 h 308866"/>
              <a:gd name="connsiteX9" fmla="*/ 435935 w 627407"/>
              <a:gd name="connsiteY9" fmla="*/ 74949 h 308866"/>
              <a:gd name="connsiteX10" fmla="*/ 478465 w 627407"/>
              <a:gd name="connsiteY10" fmla="*/ 128112 h 308866"/>
              <a:gd name="connsiteX11" fmla="*/ 510363 w 627407"/>
              <a:gd name="connsiteY11" fmla="*/ 160010 h 308866"/>
              <a:gd name="connsiteX12" fmla="*/ 552893 w 627407"/>
              <a:gd name="connsiteY12" fmla="*/ 223805 h 308866"/>
              <a:gd name="connsiteX13" fmla="*/ 595423 w 627407"/>
              <a:gd name="connsiteY13" fmla="*/ 287601 h 308866"/>
              <a:gd name="connsiteX14" fmla="*/ 627321 w 627407"/>
              <a:gd name="connsiteY14" fmla="*/ 308866 h 3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407" h="308866">
                <a:moveTo>
                  <a:pt x="0" y="308866"/>
                </a:moveTo>
                <a:cubicBezTo>
                  <a:pt x="17721" y="294689"/>
                  <a:pt x="35008" y="279952"/>
                  <a:pt x="53163" y="266335"/>
                </a:cubicBezTo>
                <a:cubicBezTo>
                  <a:pt x="63386" y="258668"/>
                  <a:pt x="76645" y="254687"/>
                  <a:pt x="85060" y="245070"/>
                </a:cubicBezTo>
                <a:cubicBezTo>
                  <a:pt x="124753" y="199706"/>
                  <a:pt x="112812" y="188845"/>
                  <a:pt x="148856" y="160010"/>
                </a:cubicBezTo>
                <a:cubicBezTo>
                  <a:pt x="158834" y="152027"/>
                  <a:pt x="170121" y="145833"/>
                  <a:pt x="180753" y="138745"/>
                </a:cubicBezTo>
                <a:cubicBezTo>
                  <a:pt x="237460" y="53684"/>
                  <a:pt x="163032" y="156466"/>
                  <a:pt x="233916" y="85582"/>
                </a:cubicBezTo>
                <a:cubicBezTo>
                  <a:pt x="282010" y="37488"/>
                  <a:pt x="224980" y="63750"/>
                  <a:pt x="287079" y="43052"/>
                </a:cubicBezTo>
                <a:cubicBezTo>
                  <a:pt x="301256" y="28875"/>
                  <a:pt x="310159" y="5384"/>
                  <a:pt x="329609" y="521"/>
                </a:cubicBezTo>
                <a:cubicBezTo>
                  <a:pt x="353822" y="-5532"/>
                  <a:pt x="391067" y="42876"/>
                  <a:pt x="404037" y="53684"/>
                </a:cubicBezTo>
                <a:cubicBezTo>
                  <a:pt x="413854" y="61865"/>
                  <a:pt x="425956" y="66966"/>
                  <a:pt x="435935" y="74949"/>
                </a:cubicBezTo>
                <a:cubicBezTo>
                  <a:pt x="466865" y="99694"/>
                  <a:pt x="450836" y="94958"/>
                  <a:pt x="478465" y="128112"/>
                </a:cubicBezTo>
                <a:cubicBezTo>
                  <a:pt x="488091" y="139664"/>
                  <a:pt x="499730" y="149377"/>
                  <a:pt x="510363" y="160010"/>
                </a:cubicBezTo>
                <a:cubicBezTo>
                  <a:pt x="530697" y="221015"/>
                  <a:pt x="506433" y="164070"/>
                  <a:pt x="552893" y="223805"/>
                </a:cubicBezTo>
                <a:cubicBezTo>
                  <a:pt x="568584" y="243979"/>
                  <a:pt x="571177" y="279519"/>
                  <a:pt x="595423" y="287601"/>
                </a:cubicBezTo>
                <a:cubicBezTo>
                  <a:pt x="630683" y="299354"/>
                  <a:pt x="627321" y="287025"/>
                  <a:pt x="627321" y="308866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 rot="5400000" flipH="1">
            <a:off x="4583266" y="2216456"/>
            <a:ext cx="45719" cy="8087431"/>
          </a:xfrm>
          <a:custGeom>
            <a:avLst/>
            <a:gdLst>
              <a:gd name="connsiteX0" fmla="*/ 82144 w 92777"/>
              <a:gd name="connsiteY0" fmla="*/ 5847907 h 5847907"/>
              <a:gd name="connsiteX1" fmla="*/ 92777 w 92777"/>
              <a:gd name="connsiteY1" fmla="*/ 5146158 h 5847907"/>
              <a:gd name="connsiteX2" fmla="*/ 82144 w 92777"/>
              <a:gd name="connsiteY2" fmla="*/ 5071730 h 5847907"/>
              <a:gd name="connsiteX3" fmla="*/ 60879 w 92777"/>
              <a:gd name="connsiteY3" fmla="*/ 5007935 h 5847907"/>
              <a:gd name="connsiteX4" fmla="*/ 71512 w 92777"/>
              <a:gd name="connsiteY4" fmla="*/ 4805916 h 5847907"/>
              <a:gd name="connsiteX5" fmla="*/ 50247 w 92777"/>
              <a:gd name="connsiteY5" fmla="*/ 4359349 h 5847907"/>
              <a:gd name="connsiteX6" fmla="*/ 39614 w 92777"/>
              <a:gd name="connsiteY6" fmla="*/ 4316819 h 5847907"/>
              <a:gd name="connsiteX7" fmla="*/ 50247 w 92777"/>
              <a:gd name="connsiteY7" fmla="*/ 3700130 h 5847907"/>
              <a:gd name="connsiteX8" fmla="*/ 28982 w 92777"/>
              <a:gd name="connsiteY8" fmla="*/ 2934586 h 5847907"/>
              <a:gd name="connsiteX9" fmla="*/ 39614 w 92777"/>
              <a:gd name="connsiteY9" fmla="*/ 2594344 h 5847907"/>
              <a:gd name="connsiteX10" fmla="*/ 50247 w 92777"/>
              <a:gd name="connsiteY10" fmla="*/ 2519916 h 5847907"/>
              <a:gd name="connsiteX11" fmla="*/ 39614 w 92777"/>
              <a:gd name="connsiteY11" fmla="*/ 2073349 h 5847907"/>
              <a:gd name="connsiteX12" fmla="*/ 18349 w 92777"/>
              <a:gd name="connsiteY12" fmla="*/ 1924493 h 5847907"/>
              <a:gd name="connsiteX13" fmla="*/ 28982 w 92777"/>
              <a:gd name="connsiteY13" fmla="*/ 1573619 h 5847907"/>
              <a:gd name="connsiteX14" fmla="*/ 39614 w 92777"/>
              <a:gd name="connsiteY14" fmla="*/ 1350335 h 5847907"/>
              <a:gd name="connsiteX15" fmla="*/ 18349 w 92777"/>
              <a:gd name="connsiteY15" fmla="*/ 882502 h 5847907"/>
              <a:gd name="connsiteX16" fmla="*/ 7717 w 92777"/>
              <a:gd name="connsiteY16" fmla="*/ 0 h 58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77" h="5847907">
                <a:moveTo>
                  <a:pt x="82144" y="5847907"/>
                </a:moveTo>
                <a:cubicBezTo>
                  <a:pt x="85688" y="5613991"/>
                  <a:pt x="92777" y="5380101"/>
                  <a:pt x="92777" y="5146158"/>
                </a:cubicBezTo>
                <a:cubicBezTo>
                  <a:pt x="92777" y="5121097"/>
                  <a:pt x="87779" y="5096149"/>
                  <a:pt x="82144" y="5071730"/>
                </a:cubicBezTo>
                <a:cubicBezTo>
                  <a:pt x="77104" y="5049889"/>
                  <a:pt x="60879" y="5007935"/>
                  <a:pt x="60879" y="5007935"/>
                </a:cubicBezTo>
                <a:cubicBezTo>
                  <a:pt x="64423" y="4940595"/>
                  <a:pt x="71512" y="4873349"/>
                  <a:pt x="71512" y="4805916"/>
                </a:cubicBezTo>
                <a:cubicBezTo>
                  <a:pt x="71512" y="4644987"/>
                  <a:pt x="79965" y="4507938"/>
                  <a:pt x="50247" y="4359349"/>
                </a:cubicBezTo>
                <a:cubicBezTo>
                  <a:pt x="47381" y="4345020"/>
                  <a:pt x="43158" y="4330996"/>
                  <a:pt x="39614" y="4316819"/>
                </a:cubicBezTo>
                <a:cubicBezTo>
                  <a:pt x="43158" y="4111256"/>
                  <a:pt x="50247" y="3905724"/>
                  <a:pt x="50247" y="3700130"/>
                </a:cubicBezTo>
                <a:cubicBezTo>
                  <a:pt x="50247" y="3117379"/>
                  <a:pt x="59664" y="3241424"/>
                  <a:pt x="28982" y="2934586"/>
                </a:cubicBezTo>
                <a:cubicBezTo>
                  <a:pt x="32526" y="2821172"/>
                  <a:pt x="33803" y="2707664"/>
                  <a:pt x="39614" y="2594344"/>
                </a:cubicBezTo>
                <a:cubicBezTo>
                  <a:pt x="40897" y="2569316"/>
                  <a:pt x="50247" y="2544977"/>
                  <a:pt x="50247" y="2519916"/>
                </a:cubicBezTo>
                <a:cubicBezTo>
                  <a:pt x="50247" y="2371018"/>
                  <a:pt x="47579" y="2222034"/>
                  <a:pt x="39614" y="2073349"/>
                </a:cubicBezTo>
                <a:cubicBezTo>
                  <a:pt x="36933" y="2023298"/>
                  <a:pt x="18349" y="1924493"/>
                  <a:pt x="18349" y="1924493"/>
                </a:cubicBezTo>
                <a:cubicBezTo>
                  <a:pt x="21893" y="1807535"/>
                  <a:pt x="24651" y="1690551"/>
                  <a:pt x="28982" y="1573619"/>
                </a:cubicBezTo>
                <a:cubicBezTo>
                  <a:pt x="31740" y="1499158"/>
                  <a:pt x="39614" y="1424847"/>
                  <a:pt x="39614" y="1350335"/>
                </a:cubicBezTo>
                <a:cubicBezTo>
                  <a:pt x="39614" y="935910"/>
                  <a:pt x="74108" y="1049773"/>
                  <a:pt x="18349" y="882502"/>
                </a:cubicBezTo>
                <a:cubicBezTo>
                  <a:pt x="-15385" y="511411"/>
                  <a:pt x="7717" y="804691"/>
                  <a:pt x="7717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Das entscheidende Jahr 2015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6" name="Freihandform 65"/>
          <p:cNvSpPr/>
          <p:nvPr/>
        </p:nvSpPr>
        <p:spPr>
          <a:xfrm rot="5400000">
            <a:off x="8229154" y="6108551"/>
            <a:ext cx="627407" cy="308866"/>
          </a:xfrm>
          <a:custGeom>
            <a:avLst/>
            <a:gdLst>
              <a:gd name="connsiteX0" fmla="*/ 0 w 627407"/>
              <a:gd name="connsiteY0" fmla="*/ 308866 h 308866"/>
              <a:gd name="connsiteX1" fmla="*/ 53163 w 627407"/>
              <a:gd name="connsiteY1" fmla="*/ 266335 h 308866"/>
              <a:gd name="connsiteX2" fmla="*/ 85060 w 627407"/>
              <a:gd name="connsiteY2" fmla="*/ 245070 h 308866"/>
              <a:gd name="connsiteX3" fmla="*/ 148856 w 627407"/>
              <a:gd name="connsiteY3" fmla="*/ 160010 h 308866"/>
              <a:gd name="connsiteX4" fmla="*/ 180753 w 627407"/>
              <a:gd name="connsiteY4" fmla="*/ 138745 h 308866"/>
              <a:gd name="connsiteX5" fmla="*/ 233916 w 627407"/>
              <a:gd name="connsiteY5" fmla="*/ 85582 h 308866"/>
              <a:gd name="connsiteX6" fmla="*/ 287079 w 627407"/>
              <a:gd name="connsiteY6" fmla="*/ 43052 h 308866"/>
              <a:gd name="connsiteX7" fmla="*/ 329609 w 627407"/>
              <a:gd name="connsiteY7" fmla="*/ 521 h 308866"/>
              <a:gd name="connsiteX8" fmla="*/ 404037 w 627407"/>
              <a:gd name="connsiteY8" fmla="*/ 53684 h 308866"/>
              <a:gd name="connsiteX9" fmla="*/ 435935 w 627407"/>
              <a:gd name="connsiteY9" fmla="*/ 74949 h 308866"/>
              <a:gd name="connsiteX10" fmla="*/ 478465 w 627407"/>
              <a:gd name="connsiteY10" fmla="*/ 128112 h 308866"/>
              <a:gd name="connsiteX11" fmla="*/ 510363 w 627407"/>
              <a:gd name="connsiteY11" fmla="*/ 160010 h 308866"/>
              <a:gd name="connsiteX12" fmla="*/ 552893 w 627407"/>
              <a:gd name="connsiteY12" fmla="*/ 223805 h 308866"/>
              <a:gd name="connsiteX13" fmla="*/ 595423 w 627407"/>
              <a:gd name="connsiteY13" fmla="*/ 287601 h 308866"/>
              <a:gd name="connsiteX14" fmla="*/ 627321 w 627407"/>
              <a:gd name="connsiteY14" fmla="*/ 308866 h 3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407" h="308866">
                <a:moveTo>
                  <a:pt x="0" y="308866"/>
                </a:moveTo>
                <a:cubicBezTo>
                  <a:pt x="17721" y="294689"/>
                  <a:pt x="35008" y="279952"/>
                  <a:pt x="53163" y="266335"/>
                </a:cubicBezTo>
                <a:cubicBezTo>
                  <a:pt x="63386" y="258668"/>
                  <a:pt x="76645" y="254687"/>
                  <a:pt x="85060" y="245070"/>
                </a:cubicBezTo>
                <a:cubicBezTo>
                  <a:pt x="124753" y="199706"/>
                  <a:pt x="112812" y="188845"/>
                  <a:pt x="148856" y="160010"/>
                </a:cubicBezTo>
                <a:cubicBezTo>
                  <a:pt x="158834" y="152027"/>
                  <a:pt x="170121" y="145833"/>
                  <a:pt x="180753" y="138745"/>
                </a:cubicBezTo>
                <a:cubicBezTo>
                  <a:pt x="237460" y="53684"/>
                  <a:pt x="163032" y="156466"/>
                  <a:pt x="233916" y="85582"/>
                </a:cubicBezTo>
                <a:cubicBezTo>
                  <a:pt x="282010" y="37488"/>
                  <a:pt x="224980" y="63750"/>
                  <a:pt x="287079" y="43052"/>
                </a:cubicBezTo>
                <a:cubicBezTo>
                  <a:pt x="301256" y="28875"/>
                  <a:pt x="310159" y="5384"/>
                  <a:pt x="329609" y="521"/>
                </a:cubicBezTo>
                <a:cubicBezTo>
                  <a:pt x="353822" y="-5532"/>
                  <a:pt x="391067" y="42876"/>
                  <a:pt x="404037" y="53684"/>
                </a:cubicBezTo>
                <a:cubicBezTo>
                  <a:pt x="413854" y="61865"/>
                  <a:pt x="425956" y="66966"/>
                  <a:pt x="435935" y="74949"/>
                </a:cubicBezTo>
                <a:cubicBezTo>
                  <a:pt x="466865" y="99694"/>
                  <a:pt x="450836" y="94958"/>
                  <a:pt x="478465" y="128112"/>
                </a:cubicBezTo>
                <a:cubicBezTo>
                  <a:pt x="488091" y="139664"/>
                  <a:pt x="499730" y="149377"/>
                  <a:pt x="510363" y="160010"/>
                </a:cubicBezTo>
                <a:cubicBezTo>
                  <a:pt x="530697" y="221015"/>
                  <a:pt x="506433" y="164070"/>
                  <a:pt x="552893" y="223805"/>
                </a:cubicBezTo>
                <a:cubicBezTo>
                  <a:pt x="568584" y="243979"/>
                  <a:pt x="571177" y="279519"/>
                  <a:pt x="595423" y="287601"/>
                </a:cubicBezTo>
                <a:cubicBezTo>
                  <a:pt x="630683" y="299354"/>
                  <a:pt x="627321" y="287025"/>
                  <a:pt x="627321" y="308866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 rot="5400000" flipH="1">
            <a:off x="4583266" y="2216456"/>
            <a:ext cx="45719" cy="8087431"/>
          </a:xfrm>
          <a:custGeom>
            <a:avLst/>
            <a:gdLst>
              <a:gd name="connsiteX0" fmla="*/ 82144 w 92777"/>
              <a:gd name="connsiteY0" fmla="*/ 5847907 h 5847907"/>
              <a:gd name="connsiteX1" fmla="*/ 92777 w 92777"/>
              <a:gd name="connsiteY1" fmla="*/ 5146158 h 5847907"/>
              <a:gd name="connsiteX2" fmla="*/ 82144 w 92777"/>
              <a:gd name="connsiteY2" fmla="*/ 5071730 h 5847907"/>
              <a:gd name="connsiteX3" fmla="*/ 60879 w 92777"/>
              <a:gd name="connsiteY3" fmla="*/ 5007935 h 5847907"/>
              <a:gd name="connsiteX4" fmla="*/ 71512 w 92777"/>
              <a:gd name="connsiteY4" fmla="*/ 4805916 h 5847907"/>
              <a:gd name="connsiteX5" fmla="*/ 50247 w 92777"/>
              <a:gd name="connsiteY5" fmla="*/ 4359349 h 5847907"/>
              <a:gd name="connsiteX6" fmla="*/ 39614 w 92777"/>
              <a:gd name="connsiteY6" fmla="*/ 4316819 h 5847907"/>
              <a:gd name="connsiteX7" fmla="*/ 50247 w 92777"/>
              <a:gd name="connsiteY7" fmla="*/ 3700130 h 5847907"/>
              <a:gd name="connsiteX8" fmla="*/ 28982 w 92777"/>
              <a:gd name="connsiteY8" fmla="*/ 2934586 h 5847907"/>
              <a:gd name="connsiteX9" fmla="*/ 39614 w 92777"/>
              <a:gd name="connsiteY9" fmla="*/ 2594344 h 5847907"/>
              <a:gd name="connsiteX10" fmla="*/ 50247 w 92777"/>
              <a:gd name="connsiteY10" fmla="*/ 2519916 h 5847907"/>
              <a:gd name="connsiteX11" fmla="*/ 39614 w 92777"/>
              <a:gd name="connsiteY11" fmla="*/ 2073349 h 5847907"/>
              <a:gd name="connsiteX12" fmla="*/ 18349 w 92777"/>
              <a:gd name="connsiteY12" fmla="*/ 1924493 h 5847907"/>
              <a:gd name="connsiteX13" fmla="*/ 28982 w 92777"/>
              <a:gd name="connsiteY13" fmla="*/ 1573619 h 5847907"/>
              <a:gd name="connsiteX14" fmla="*/ 39614 w 92777"/>
              <a:gd name="connsiteY14" fmla="*/ 1350335 h 5847907"/>
              <a:gd name="connsiteX15" fmla="*/ 18349 w 92777"/>
              <a:gd name="connsiteY15" fmla="*/ 882502 h 5847907"/>
              <a:gd name="connsiteX16" fmla="*/ 7717 w 92777"/>
              <a:gd name="connsiteY16" fmla="*/ 0 h 58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77" h="5847907">
                <a:moveTo>
                  <a:pt x="82144" y="5847907"/>
                </a:moveTo>
                <a:cubicBezTo>
                  <a:pt x="85688" y="5613991"/>
                  <a:pt x="92777" y="5380101"/>
                  <a:pt x="92777" y="5146158"/>
                </a:cubicBezTo>
                <a:cubicBezTo>
                  <a:pt x="92777" y="5121097"/>
                  <a:pt x="87779" y="5096149"/>
                  <a:pt x="82144" y="5071730"/>
                </a:cubicBezTo>
                <a:cubicBezTo>
                  <a:pt x="77104" y="5049889"/>
                  <a:pt x="60879" y="5007935"/>
                  <a:pt x="60879" y="5007935"/>
                </a:cubicBezTo>
                <a:cubicBezTo>
                  <a:pt x="64423" y="4940595"/>
                  <a:pt x="71512" y="4873349"/>
                  <a:pt x="71512" y="4805916"/>
                </a:cubicBezTo>
                <a:cubicBezTo>
                  <a:pt x="71512" y="4644987"/>
                  <a:pt x="79965" y="4507938"/>
                  <a:pt x="50247" y="4359349"/>
                </a:cubicBezTo>
                <a:cubicBezTo>
                  <a:pt x="47381" y="4345020"/>
                  <a:pt x="43158" y="4330996"/>
                  <a:pt x="39614" y="4316819"/>
                </a:cubicBezTo>
                <a:cubicBezTo>
                  <a:pt x="43158" y="4111256"/>
                  <a:pt x="50247" y="3905724"/>
                  <a:pt x="50247" y="3700130"/>
                </a:cubicBezTo>
                <a:cubicBezTo>
                  <a:pt x="50247" y="3117379"/>
                  <a:pt x="59664" y="3241424"/>
                  <a:pt x="28982" y="2934586"/>
                </a:cubicBezTo>
                <a:cubicBezTo>
                  <a:pt x="32526" y="2821172"/>
                  <a:pt x="33803" y="2707664"/>
                  <a:pt x="39614" y="2594344"/>
                </a:cubicBezTo>
                <a:cubicBezTo>
                  <a:pt x="40897" y="2569316"/>
                  <a:pt x="50247" y="2544977"/>
                  <a:pt x="50247" y="2519916"/>
                </a:cubicBezTo>
                <a:cubicBezTo>
                  <a:pt x="50247" y="2371018"/>
                  <a:pt x="47579" y="2222034"/>
                  <a:pt x="39614" y="2073349"/>
                </a:cubicBezTo>
                <a:cubicBezTo>
                  <a:pt x="36933" y="2023298"/>
                  <a:pt x="18349" y="1924493"/>
                  <a:pt x="18349" y="1924493"/>
                </a:cubicBezTo>
                <a:cubicBezTo>
                  <a:pt x="21893" y="1807535"/>
                  <a:pt x="24651" y="1690551"/>
                  <a:pt x="28982" y="1573619"/>
                </a:cubicBezTo>
                <a:cubicBezTo>
                  <a:pt x="31740" y="1499158"/>
                  <a:pt x="39614" y="1424847"/>
                  <a:pt x="39614" y="1350335"/>
                </a:cubicBezTo>
                <a:cubicBezTo>
                  <a:pt x="39614" y="935910"/>
                  <a:pt x="74108" y="1049773"/>
                  <a:pt x="18349" y="882502"/>
                </a:cubicBezTo>
                <a:cubicBezTo>
                  <a:pt x="-15385" y="511411"/>
                  <a:pt x="7717" y="804691"/>
                  <a:pt x="7717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970487" y="1818030"/>
            <a:ext cx="1727645" cy="4275266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77548" y="3182199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991974" y="5464389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991974" y="1977808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991974" y="481631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>
          <a:xfrm>
            <a:off x="970488" y="5229200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hteck 90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970487" y="957533"/>
            <a:ext cx="1727645" cy="762320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Das entscheidende Jahr 2015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6" name="Freihandform 65"/>
          <p:cNvSpPr/>
          <p:nvPr/>
        </p:nvSpPr>
        <p:spPr>
          <a:xfrm rot="5400000">
            <a:off x="8229154" y="6108551"/>
            <a:ext cx="627407" cy="308866"/>
          </a:xfrm>
          <a:custGeom>
            <a:avLst/>
            <a:gdLst>
              <a:gd name="connsiteX0" fmla="*/ 0 w 627407"/>
              <a:gd name="connsiteY0" fmla="*/ 308866 h 308866"/>
              <a:gd name="connsiteX1" fmla="*/ 53163 w 627407"/>
              <a:gd name="connsiteY1" fmla="*/ 266335 h 308866"/>
              <a:gd name="connsiteX2" fmla="*/ 85060 w 627407"/>
              <a:gd name="connsiteY2" fmla="*/ 245070 h 308866"/>
              <a:gd name="connsiteX3" fmla="*/ 148856 w 627407"/>
              <a:gd name="connsiteY3" fmla="*/ 160010 h 308866"/>
              <a:gd name="connsiteX4" fmla="*/ 180753 w 627407"/>
              <a:gd name="connsiteY4" fmla="*/ 138745 h 308866"/>
              <a:gd name="connsiteX5" fmla="*/ 233916 w 627407"/>
              <a:gd name="connsiteY5" fmla="*/ 85582 h 308866"/>
              <a:gd name="connsiteX6" fmla="*/ 287079 w 627407"/>
              <a:gd name="connsiteY6" fmla="*/ 43052 h 308866"/>
              <a:gd name="connsiteX7" fmla="*/ 329609 w 627407"/>
              <a:gd name="connsiteY7" fmla="*/ 521 h 308866"/>
              <a:gd name="connsiteX8" fmla="*/ 404037 w 627407"/>
              <a:gd name="connsiteY8" fmla="*/ 53684 h 308866"/>
              <a:gd name="connsiteX9" fmla="*/ 435935 w 627407"/>
              <a:gd name="connsiteY9" fmla="*/ 74949 h 308866"/>
              <a:gd name="connsiteX10" fmla="*/ 478465 w 627407"/>
              <a:gd name="connsiteY10" fmla="*/ 128112 h 308866"/>
              <a:gd name="connsiteX11" fmla="*/ 510363 w 627407"/>
              <a:gd name="connsiteY11" fmla="*/ 160010 h 308866"/>
              <a:gd name="connsiteX12" fmla="*/ 552893 w 627407"/>
              <a:gd name="connsiteY12" fmla="*/ 223805 h 308866"/>
              <a:gd name="connsiteX13" fmla="*/ 595423 w 627407"/>
              <a:gd name="connsiteY13" fmla="*/ 287601 h 308866"/>
              <a:gd name="connsiteX14" fmla="*/ 627321 w 627407"/>
              <a:gd name="connsiteY14" fmla="*/ 308866 h 3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407" h="308866">
                <a:moveTo>
                  <a:pt x="0" y="308866"/>
                </a:moveTo>
                <a:cubicBezTo>
                  <a:pt x="17721" y="294689"/>
                  <a:pt x="35008" y="279952"/>
                  <a:pt x="53163" y="266335"/>
                </a:cubicBezTo>
                <a:cubicBezTo>
                  <a:pt x="63386" y="258668"/>
                  <a:pt x="76645" y="254687"/>
                  <a:pt x="85060" y="245070"/>
                </a:cubicBezTo>
                <a:cubicBezTo>
                  <a:pt x="124753" y="199706"/>
                  <a:pt x="112812" y="188845"/>
                  <a:pt x="148856" y="160010"/>
                </a:cubicBezTo>
                <a:cubicBezTo>
                  <a:pt x="158834" y="152027"/>
                  <a:pt x="170121" y="145833"/>
                  <a:pt x="180753" y="138745"/>
                </a:cubicBezTo>
                <a:cubicBezTo>
                  <a:pt x="237460" y="53684"/>
                  <a:pt x="163032" y="156466"/>
                  <a:pt x="233916" y="85582"/>
                </a:cubicBezTo>
                <a:cubicBezTo>
                  <a:pt x="282010" y="37488"/>
                  <a:pt x="224980" y="63750"/>
                  <a:pt x="287079" y="43052"/>
                </a:cubicBezTo>
                <a:cubicBezTo>
                  <a:pt x="301256" y="28875"/>
                  <a:pt x="310159" y="5384"/>
                  <a:pt x="329609" y="521"/>
                </a:cubicBezTo>
                <a:cubicBezTo>
                  <a:pt x="353822" y="-5532"/>
                  <a:pt x="391067" y="42876"/>
                  <a:pt x="404037" y="53684"/>
                </a:cubicBezTo>
                <a:cubicBezTo>
                  <a:pt x="413854" y="61865"/>
                  <a:pt x="425956" y="66966"/>
                  <a:pt x="435935" y="74949"/>
                </a:cubicBezTo>
                <a:cubicBezTo>
                  <a:pt x="466865" y="99694"/>
                  <a:pt x="450836" y="94958"/>
                  <a:pt x="478465" y="128112"/>
                </a:cubicBezTo>
                <a:cubicBezTo>
                  <a:pt x="488091" y="139664"/>
                  <a:pt x="499730" y="149377"/>
                  <a:pt x="510363" y="160010"/>
                </a:cubicBezTo>
                <a:cubicBezTo>
                  <a:pt x="530697" y="221015"/>
                  <a:pt x="506433" y="164070"/>
                  <a:pt x="552893" y="223805"/>
                </a:cubicBezTo>
                <a:cubicBezTo>
                  <a:pt x="568584" y="243979"/>
                  <a:pt x="571177" y="279519"/>
                  <a:pt x="595423" y="287601"/>
                </a:cubicBezTo>
                <a:cubicBezTo>
                  <a:pt x="630683" y="299354"/>
                  <a:pt x="627321" y="287025"/>
                  <a:pt x="627321" y="308866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 rot="5400000" flipH="1">
            <a:off x="4583266" y="2216456"/>
            <a:ext cx="45719" cy="8087431"/>
          </a:xfrm>
          <a:custGeom>
            <a:avLst/>
            <a:gdLst>
              <a:gd name="connsiteX0" fmla="*/ 82144 w 92777"/>
              <a:gd name="connsiteY0" fmla="*/ 5847907 h 5847907"/>
              <a:gd name="connsiteX1" fmla="*/ 92777 w 92777"/>
              <a:gd name="connsiteY1" fmla="*/ 5146158 h 5847907"/>
              <a:gd name="connsiteX2" fmla="*/ 82144 w 92777"/>
              <a:gd name="connsiteY2" fmla="*/ 5071730 h 5847907"/>
              <a:gd name="connsiteX3" fmla="*/ 60879 w 92777"/>
              <a:gd name="connsiteY3" fmla="*/ 5007935 h 5847907"/>
              <a:gd name="connsiteX4" fmla="*/ 71512 w 92777"/>
              <a:gd name="connsiteY4" fmla="*/ 4805916 h 5847907"/>
              <a:gd name="connsiteX5" fmla="*/ 50247 w 92777"/>
              <a:gd name="connsiteY5" fmla="*/ 4359349 h 5847907"/>
              <a:gd name="connsiteX6" fmla="*/ 39614 w 92777"/>
              <a:gd name="connsiteY6" fmla="*/ 4316819 h 5847907"/>
              <a:gd name="connsiteX7" fmla="*/ 50247 w 92777"/>
              <a:gd name="connsiteY7" fmla="*/ 3700130 h 5847907"/>
              <a:gd name="connsiteX8" fmla="*/ 28982 w 92777"/>
              <a:gd name="connsiteY8" fmla="*/ 2934586 h 5847907"/>
              <a:gd name="connsiteX9" fmla="*/ 39614 w 92777"/>
              <a:gd name="connsiteY9" fmla="*/ 2594344 h 5847907"/>
              <a:gd name="connsiteX10" fmla="*/ 50247 w 92777"/>
              <a:gd name="connsiteY10" fmla="*/ 2519916 h 5847907"/>
              <a:gd name="connsiteX11" fmla="*/ 39614 w 92777"/>
              <a:gd name="connsiteY11" fmla="*/ 2073349 h 5847907"/>
              <a:gd name="connsiteX12" fmla="*/ 18349 w 92777"/>
              <a:gd name="connsiteY12" fmla="*/ 1924493 h 5847907"/>
              <a:gd name="connsiteX13" fmla="*/ 28982 w 92777"/>
              <a:gd name="connsiteY13" fmla="*/ 1573619 h 5847907"/>
              <a:gd name="connsiteX14" fmla="*/ 39614 w 92777"/>
              <a:gd name="connsiteY14" fmla="*/ 1350335 h 5847907"/>
              <a:gd name="connsiteX15" fmla="*/ 18349 w 92777"/>
              <a:gd name="connsiteY15" fmla="*/ 882502 h 5847907"/>
              <a:gd name="connsiteX16" fmla="*/ 7717 w 92777"/>
              <a:gd name="connsiteY16" fmla="*/ 0 h 58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77" h="5847907">
                <a:moveTo>
                  <a:pt x="82144" y="5847907"/>
                </a:moveTo>
                <a:cubicBezTo>
                  <a:pt x="85688" y="5613991"/>
                  <a:pt x="92777" y="5380101"/>
                  <a:pt x="92777" y="5146158"/>
                </a:cubicBezTo>
                <a:cubicBezTo>
                  <a:pt x="92777" y="5121097"/>
                  <a:pt x="87779" y="5096149"/>
                  <a:pt x="82144" y="5071730"/>
                </a:cubicBezTo>
                <a:cubicBezTo>
                  <a:pt x="77104" y="5049889"/>
                  <a:pt x="60879" y="5007935"/>
                  <a:pt x="60879" y="5007935"/>
                </a:cubicBezTo>
                <a:cubicBezTo>
                  <a:pt x="64423" y="4940595"/>
                  <a:pt x="71512" y="4873349"/>
                  <a:pt x="71512" y="4805916"/>
                </a:cubicBezTo>
                <a:cubicBezTo>
                  <a:pt x="71512" y="4644987"/>
                  <a:pt x="79965" y="4507938"/>
                  <a:pt x="50247" y="4359349"/>
                </a:cubicBezTo>
                <a:cubicBezTo>
                  <a:pt x="47381" y="4345020"/>
                  <a:pt x="43158" y="4330996"/>
                  <a:pt x="39614" y="4316819"/>
                </a:cubicBezTo>
                <a:cubicBezTo>
                  <a:pt x="43158" y="4111256"/>
                  <a:pt x="50247" y="3905724"/>
                  <a:pt x="50247" y="3700130"/>
                </a:cubicBezTo>
                <a:cubicBezTo>
                  <a:pt x="50247" y="3117379"/>
                  <a:pt x="59664" y="3241424"/>
                  <a:pt x="28982" y="2934586"/>
                </a:cubicBezTo>
                <a:cubicBezTo>
                  <a:pt x="32526" y="2821172"/>
                  <a:pt x="33803" y="2707664"/>
                  <a:pt x="39614" y="2594344"/>
                </a:cubicBezTo>
                <a:cubicBezTo>
                  <a:pt x="40897" y="2569316"/>
                  <a:pt x="50247" y="2544977"/>
                  <a:pt x="50247" y="2519916"/>
                </a:cubicBezTo>
                <a:cubicBezTo>
                  <a:pt x="50247" y="2371018"/>
                  <a:pt x="47579" y="2222034"/>
                  <a:pt x="39614" y="2073349"/>
                </a:cubicBezTo>
                <a:cubicBezTo>
                  <a:pt x="36933" y="2023298"/>
                  <a:pt x="18349" y="1924493"/>
                  <a:pt x="18349" y="1924493"/>
                </a:cubicBezTo>
                <a:cubicBezTo>
                  <a:pt x="21893" y="1807535"/>
                  <a:pt x="24651" y="1690551"/>
                  <a:pt x="28982" y="1573619"/>
                </a:cubicBezTo>
                <a:cubicBezTo>
                  <a:pt x="31740" y="1499158"/>
                  <a:pt x="39614" y="1424847"/>
                  <a:pt x="39614" y="1350335"/>
                </a:cubicBezTo>
                <a:cubicBezTo>
                  <a:pt x="39614" y="935910"/>
                  <a:pt x="74108" y="1049773"/>
                  <a:pt x="18349" y="882502"/>
                </a:cubicBezTo>
                <a:cubicBezTo>
                  <a:pt x="-15385" y="511411"/>
                  <a:pt x="7717" y="804691"/>
                  <a:pt x="7717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27718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28384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28384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79" name="Gerade Verbindung 78"/>
          <p:cNvCxnSpPr/>
          <p:nvPr/>
        </p:nvCxnSpPr>
        <p:spPr>
          <a:xfrm>
            <a:off x="28025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eck 79"/>
          <p:cNvSpPr/>
          <p:nvPr/>
        </p:nvSpPr>
        <p:spPr>
          <a:xfrm>
            <a:off x="970487" y="1818030"/>
            <a:ext cx="1727645" cy="4275266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77548" y="3182199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991974" y="5464389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991974" y="1977808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991974" y="481631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>
          <a:xfrm>
            <a:off x="970488" y="5229200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hteck 90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chtungspfeil 20"/>
          <p:cNvSpPr/>
          <p:nvPr/>
        </p:nvSpPr>
        <p:spPr>
          <a:xfrm>
            <a:off x="2771800" y="957532"/>
            <a:ext cx="1774321" cy="759125"/>
          </a:xfrm>
          <a:prstGeom prst="homePlate">
            <a:avLst>
              <a:gd name="adj" fmla="val 30636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2015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970487" y="957533"/>
            <a:ext cx="1727645" cy="762320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8223" y="116632"/>
            <a:ext cx="8898273" cy="6624736"/>
          </a:xfrm>
          <a:prstGeom prst="rect">
            <a:avLst/>
          </a:prstGeom>
          <a:solidFill>
            <a:srgbClr val="F0EBE4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300"/>
              </a:spcBef>
              <a:tabLst>
                <a:tab pos="0" algn="l"/>
                <a:tab pos="261938" algn="l"/>
                <a:tab pos="623888" algn="l"/>
                <a:tab pos="812800" algn="l"/>
                <a:tab pos="987425" algn="l"/>
                <a:tab pos="1160463" algn="l"/>
                <a:tab pos="1349375" algn="l"/>
                <a:tab pos="1524000" algn="l"/>
              </a:tabLst>
            </a:pPr>
            <a:endParaRPr lang="de-CH" sz="110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95536" y="332656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Das entscheidende Jahr 2015</a:t>
            </a:r>
            <a:endParaRPr lang="de-CH" sz="1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6" name="Freihandform 65"/>
          <p:cNvSpPr/>
          <p:nvPr/>
        </p:nvSpPr>
        <p:spPr>
          <a:xfrm rot="5400000">
            <a:off x="8229154" y="6108551"/>
            <a:ext cx="627407" cy="308866"/>
          </a:xfrm>
          <a:custGeom>
            <a:avLst/>
            <a:gdLst>
              <a:gd name="connsiteX0" fmla="*/ 0 w 627407"/>
              <a:gd name="connsiteY0" fmla="*/ 308866 h 308866"/>
              <a:gd name="connsiteX1" fmla="*/ 53163 w 627407"/>
              <a:gd name="connsiteY1" fmla="*/ 266335 h 308866"/>
              <a:gd name="connsiteX2" fmla="*/ 85060 w 627407"/>
              <a:gd name="connsiteY2" fmla="*/ 245070 h 308866"/>
              <a:gd name="connsiteX3" fmla="*/ 148856 w 627407"/>
              <a:gd name="connsiteY3" fmla="*/ 160010 h 308866"/>
              <a:gd name="connsiteX4" fmla="*/ 180753 w 627407"/>
              <a:gd name="connsiteY4" fmla="*/ 138745 h 308866"/>
              <a:gd name="connsiteX5" fmla="*/ 233916 w 627407"/>
              <a:gd name="connsiteY5" fmla="*/ 85582 h 308866"/>
              <a:gd name="connsiteX6" fmla="*/ 287079 w 627407"/>
              <a:gd name="connsiteY6" fmla="*/ 43052 h 308866"/>
              <a:gd name="connsiteX7" fmla="*/ 329609 w 627407"/>
              <a:gd name="connsiteY7" fmla="*/ 521 h 308866"/>
              <a:gd name="connsiteX8" fmla="*/ 404037 w 627407"/>
              <a:gd name="connsiteY8" fmla="*/ 53684 h 308866"/>
              <a:gd name="connsiteX9" fmla="*/ 435935 w 627407"/>
              <a:gd name="connsiteY9" fmla="*/ 74949 h 308866"/>
              <a:gd name="connsiteX10" fmla="*/ 478465 w 627407"/>
              <a:gd name="connsiteY10" fmla="*/ 128112 h 308866"/>
              <a:gd name="connsiteX11" fmla="*/ 510363 w 627407"/>
              <a:gd name="connsiteY11" fmla="*/ 160010 h 308866"/>
              <a:gd name="connsiteX12" fmla="*/ 552893 w 627407"/>
              <a:gd name="connsiteY12" fmla="*/ 223805 h 308866"/>
              <a:gd name="connsiteX13" fmla="*/ 595423 w 627407"/>
              <a:gd name="connsiteY13" fmla="*/ 287601 h 308866"/>
              <a:gd name="connsiteX14" fmla="*/ 627321 w 627407"/>
              <a:gd name="connsiteY14" fmla="*/ 308866 h 3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407" h="308866">
                <a:moveTo>
                  <a:pt x="0" y="308866"/>
                </a:moveTo>
                <a:cubicBezTo>
                  <a:pt x="17721" y="294689"/>
                  <a:pt x="35008" y="279952"/>
                  <a:pt x="53163" y="266335"/>
                </a:cubicBezTo>
                <a:cubicBezTo>
                  <a:pt x="63386" y="258668"/>
                  <a:pt x="76645" y="254687"/>
                  <a:pt x="85060" y="245070"/>
                </a:cubicBezTo>
                <a:cubicBezTo>
                  <a:pt x="124753" y="199706"/>
                  <a:pt x="112812" y="188845"/>
                  <a:pt x="148856" y="160010"/>
                </a:cubicBezTo>
                <a:cubicBezTo>
                  <a:pt x="158834" y="152027"/>
                  <a:pt x="170121" y="145833"/>
                  <a:pt x="180753" y="138745"/>
                </a:cubicBezTo>
                <a:cubicBezTo>
                  <a:pt x="237460" y="53684"/>
                  <a:pt x="163032" y="156466"/>
                  <a:pt x="233916" y="85582"/>
                </a:cubicBezTo>
                <a:cubicBezTo>
                  <a:pt x="282010" y="37488"/>
                  <a:pt x="224980" y="63750"/>
                  <a:pt x="287079" y="43052"/>
                </a:cubicBezTo>
                <a:cubicBezTo>
                  <a:pt x="301256" y="28875"/>
                  <a:pt x="310159" y="5384"/>
                  <a:pt x="329609" y="521"/>
                </a:cubicBezTo>
                <a:cubicBezTo>
                  <a:pt x="353822" y="-5532"/>
                  <a:pt x="391067" y="42876"/>
                  <a:pt x="404037" y="53684"/>
                </a:cubicBezTo>
                <a:cubicBezTo>
                  <a:pt x="413854" y="61865"/>
                  <a:pt x="425956" y="66966"/>
                  <a:pt x="435935" y="74949"/>
                </a:cubicBezTo>
                <a:cubicBezTo>
                  <a:pt x="466865" y="99694"/>
                  <a:pt x="450836" y="94958"/>
                  <a:pt x="478465" y="128112"/>
                </a:cubicBezTo>
                <a:cubicBezTo>
                  <a:pt x="488091" y="139664"/>
                  <a:pt x="499730" y="149377"/>
                  <a:pt x="510363" y="160010"/>
                </a:cubicBezTo>
                <a:cubicBezTo>
                  <a:pt x="530697" y="221015"/>
                  <a:pt x="506433" y="164070"/>
                  <a:pt x="552893" y="223805"/>
                </a:cubicBezTo>
                <a:cubicBezTo>
                  <a:pt x="568584" y="243979"/>
                  <a:pt x="571177" y="279519"/>
                  <a:pt x="595423" y="287601"/>
                </a:cubicBezTo>
                <a:cubicBezTo>
                  <a:pt x="630683" y="299354"/>
                  <a:pt x="627321" y="287025"/>
                  <a:pt x="627321" y="308866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ihandform 66"/>
          <p:cNvSpPr/>
          <p:nvPr/>
        </p:nvSpPr>
        <p:spPr>
          <a:xfrm rot="5400000" flipH="1">
            <a:off x="4583266" y="2216456"/>
            <a:ext cx="45719" cy="8087431"/>
          </a:xfrm>
          <a:custGeom>
            <a:avLst/>
            <a:gdLst>
              <a:gd name="connsiteX0" fmla="*/ 82144 w 92777"/>
              <a:gd name="connsiteY0" fmla="*/ 5847907 h 5847907"/>
              <a:gd name="connsiteX1" fmla="*/ 92777 w 92777"/>
              <a:gd name="connsiteY1" fmla="*/ 5146158 h 5847907"/>
              <a:gd name="connsiteX2" fmla="*/ 82144 w 92777"/>
              <a:gd name="connsiteY2" fmla="*/ 5071730 h 5847907"/>
              <a:gd name="connsiteX3" fmla="*/ 60879 w 92777"/>
              <a:gd name="connsiteY3" fmla="*/ 5007935 h 5847907"/>
              <a:gd name="connsiteX4" fmla="*/ 71512 w 92777"/>
              <a:gd name="connsiteY4" fmla="*/ 4805916 h 5847907"/>
              <a:gd name="connsiteX5" fmla="*/ 50247 w 92777"/>
              <a:gd name="connsiteY5" fmla="*/ 4359349 h 5847907"/>
              <a:gd name="connsiteX6" fmla="*/ 39614 w 92777"/>
              <a:gd name="connsiteY6" fmla="*/ 4316819 h 5847907"/>
              <a:gd name="connsiteX7" fmla="*/ 50247 w 92777"/>
              <a:gd name="connsiteY7" fmla="*/ 3700130 h 5847907"/>
              <a:gd name="connsiteX8" fmla="*/ 28982 w 92777"/>
              <a:gd name="connsiteY8" fmla="*/ 2934586 h 5847907"/>
              <a:gd name="connsiteX9" fmla="*/ 39614 w 92777"/>
              <a:gd name="connsiteY9" fmla="*/ 2594344 h 5847907"/>
              <a:gd name="connsiteX10" fmla="*/ 50247 w 92777"/>
              <a:gd name="connsiteY10" fmla="*/ 2519916 h 5847907"/>
              <a:gd name="connsiteX11" fmla="*/ 39614 w 92777"/>
              <a:gd name="connsiteY11" fmla="*/ 2073349 h 5847907"/>
              <a:gd name="connsiteX12" fmla="*/ 18349 w 92777"/>
              <a:gd name="connsiteY12" fmla="*/ 1924493 h 5847907"/>
              <a:gd name="connsiteX13" fmla="*/ 28982 w 92777"/>
              <a:gd name="connsiteY13" fmla="*/ 1573619 h 5847907"/>
              <a:gd name="connsiteX14" fmla="*/ 39614 w 92777"/>
              <a:gd name="connsiteY14" fmla="*/ 1350335 h 5847907"/>
              <a:gd name="connsiteX15" fmla="*/ 18349 w 92777"/>
              <a:gd name="connsiteY15" fmla="*/ 882502 h 5847907"/>
              <a:gd name="connsiteX16" fmla="*/ 7717 w 92777"/>
              <a:gd name="connsiteY16" fmla="*/ 0 h 584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777" h="5847907">
                <a:moveTo>
                  <a:pt x="82144" y="5847907"/>
                </a:moveTo>
                <a:cubicBezTo>
                  <a:pt x="85688" y="5613991"/>
                  <a:pt x="92777" y="5380101"/>
                  <a:pt x="92777" y="5146158"/>
                </a:cubicBezTo>
                <a:cubicBezTo>
                  <a:pt x="92777" y="5121097"/>
                  <a:pt x="87779" y="5096149"/>
                  <a:pt x="82144" y="5071730"/>
                </a:cubicBezTo>
                <a:cubicBezTo>
                  <a:pt x="77104" y="5049889"/>
                  <a:pt x="60879" y="5007935"/>
                  <a:pt x="60879" y="5007935"/>
                </a:cubicBezTo>
                <a:cubicBezTo>
                  <a:pt x="64423" y="4940595"/>
                  <a:pt x="71512" y="4873349"/>
                  <a:pt x="71512" y="4805916"/>
                </a:cubicBezTo>
                <a:cubicBezTo>
                  <a:pt x="71512" y="4644987"/>
                  <a:pt x="79965" y="4507938"/>
                  <a:pt x="50247" y="4359349"/>
                </a:cubicBezTo>
                <a:cubicBezTo>
                  <a:pt x="47381" y="4345020"/>
                  <a:pt x="43158" y="4330996"/>
                  <a:pt x="39614" y="4316819"/>
                </a:cubicBezTo>
                <a:cubicBezTo>
                  <a:pt x="43158" y="4111256"/>
                  <a:pt x="50247" y="3905724"/>
                  <a:pt x="50247" y="3700130"/>
                </a:cubicBezTo>
                <a:cubicBezTo>
                  <a:pt x="50247" y="3117379"/>
                  <a:pt x="59664" y="3241424"/>
                  <a:pt x="28982" y="2934586"/>
                </a:cubicBezTo>
                <a:cubicBezTo>
                  <a:pt x="32526" y="2821172"/>
                  <a:pt x="33803" y="2707664"/>
                  <a:pt x="39614" y="2594344"/>
                </a:cubicBezTo>
                <a:cubicBezTo>
                  <a:pt x="40897" y="2569316"/>
                  <a:pt x="50247" y="2544977"/>
                  <a:pt x="50247" y="2519916"/>
                </a:cubicBezTo>
                <a:cubicBezTo>
                  <a:pt x="50247" y="2371018"/>
                  <a:pt x="47579" y="2222034"/>
                  <a:pt x="39614" y="2073349"/>
                </a:cubicBezTo>
                <a:cubicBezTo>
                  <a:pt x="36933" y="2023298"/>
                  <a:pt x="18349" y="1924493"/>
                  <a:pt x="18349" y="1924493"/>
                </a:cubicBezTo>
                <a:cubicBezTo>
                  <a:pt x="21893" y="1807535"/>
                  <a:pt x="24651" y="1690551"/>
                  <a:pt x="28982" y="1573619"/>
                </a:cubicBezTo>
                <a:cubicBezTo>
                  <a:pt x="31740" y="1499158"/>
                  <a:pt x="39614" y="1424847"/>
                  <a:pt x="39614" y="1350335"/>
                </a:cubicBezTo>
                <a:cubicBezTo>
                  <a:pt x="39614" y="935910"/>
                  <a:pt x="74108" y="1049773"/>
                  <a:pt x="18349" y="882502"/>
                </a:cubicBezTo>
                <a:cubicBezTo>
                  <a:pt x="-15385" y="511411"/>
                  <a:pt x="7717" y="804691"/>
                  <a:pt x="7717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4788024" y="1798864"/>
            <a:ext cx="1726520" cy="4294432"/>
          </a:xfrm>
          <a:prstGeom prst="rect">
            <a:avLst/>
          </a:prstGeom>
          <a:solidFill>
            <a:srgbClr val="FCDDBA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809510" y="2030651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4788024" y="2564904"/>
            <a:ext cx="1715250" cy="1938992"/>
          </a:xfrm>
          <a:prstGeom prst="rect">
            <a:avLst/>
          </a:prstGeom>
          <a:solidFill>
            <a:srgbClr val="FBCD9B"/>
          </a:solidFill>
          <a:ln w="57150">
            <a:solidFill>
              <a:schemeClr val="bg2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</a:t>
            </a: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788024" y="4725144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809510" y="5487035"/>
            <a:ext cx="170670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Gemäss Anhang l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Gerade Verbindung 70"/>
          <p:cNvCxnSpPr/>
          <p:nvPr/>
        </p:nvCxnSpPr>
        <p:spPr>
          <a:xfrm>
            <a:off x="4788024" y="5229200"/>
            <a:ext cx="1726520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355976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4355976" y="1798865"/>
            <a:ext cx="369332" cy="3305484"/>
          </a:xfrm>
          <a:prstGeom prst="rect">
            <a:avLst/>
          </a:prstGeom>
          <a:noFill/>
          <a:effectLst/>
        </p:spPr>
        <p:txBody>
          <a:bodyPr vert="vert270" wrap="square" rtlCol="0">
            <a:spAutoFit/>
          </a:bodyPr>
          <a:lstStyle/>
          <a:p>
            <a:pPr marL="269875" indent="-269875" algn="ctr">
              <a:spcAft>
                <a:spcPts val="600"/>
              </a:spcAft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88 %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4355976" y="5104349"/>
            <a:ext cx="369332" cy="988946"/>
          </a:xfrm>
          <a:prstGeom prst="rect">
            <a:avLst/>
          </a:prstGeom>
          <a:noFill/>
          <a:effectLst/>
        </p:spPr>
        <p:txBody>
          <a:bodyPr vert="vert270" wrap="square" rtlCol="0">
            <a:spAutoFit/>
          </a:bodyPr>
          <a:lstStyle/>
          <a:p>
            <a:pPr marL="269875" indent="-269875" algn="ctr">
              <a:spcAft>
                <a:spcPts val="600"/>
              </a:spcAft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12 %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Gerade Verbindung 74"/>
          <p:cNvCxnSpPr/>
          <p:nvPr/>
        </p:nvCxnSpPr>
        <p:spPr>
          <a:xfrm>
            <a:off x="4365268" y="5229200"/>
            <a:ext cx="329262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75"/>
          <p:cNvSpPr/>
          <p:nvPr/>
        </p:nvSpPr>
        <p:spPr>
          <a:xfrm>
            <a:off x="2771800" y="1798864"/>
            <a:ext cx="1512167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2838410" y="3440033"/>
            <a:ext cx="139882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2838410" y="5323855"/>
            <a:ext cx="13988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Schüler/innen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Schule</a:t>
            </a:r>
          </a:p>
          <a:p>
            <a:pPr marL="269875" indent="-269875" algn="ctr">
              <a:tabLst>
                <a:tab pos="269875" algn="l"/>
              </a:tabLst>
            </a:pPr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Lehrperson</a:t>
            </a:r>
          </a:p>
        </p:txBody>
      </p:sp>
      <p:cxnSp>
        <p:nvCxnSpPr>
          <p:cNvPr id="79" name="Gerade Verbindung 78"/>
          <p:cNvCxnSpPr/>
          <p:nvPr/>
        </p:nvCxnSpPr>
        <p:spPr>
          <a:xfrm>
            <a:off x="2802578" y="5229200"/>
            <a:ext cx="1481389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eck 79"/>
          <p:cNvSpPr/>
          <p:nvPr/>
        </p:nvSpPr>
        <p:spPr>
          <a:xfrm>
            <a:off x="970487" y="1818030"/>
            <a:ext cx="1727645" cy="4275266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77548" y="3182199"/>
            <a:ext cx="1721132" cy="553998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Durchführung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 x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60/60 </a:t>
            </a:r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Stunden                                                                                                                                                                                          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991974" y="5464389"/>
            <a:ext cx="170781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de-CH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991974" y="1977808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Vorbereitung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991974" y="4816317"/>
            <a:ext cx="170781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Nachbereitung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>
          <a:xfrm>
            <a:off x="970488" y="5229200"/>
            <a:ext cx="1729304" cy="0"/>
          </a:xfrm>
          <a:prstGeom prst="line">
            <a:avLst/>
          </a:prstGeom>
          <a:ln w="57150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hteck 90"/>
          <p:cNvSpPr/>
          <p:nvPr/>
        </p:nvSpPr>
        <p:spPr>
          <a:xfrm>
            <a:off x="539552" y="1798864"/>
            <a:ext cx="338554" cy="42944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Unterrichtspensum / Jahresgehalt</a:t>
            </a:r>
            <a:endParaRPr lang="de-CH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4788024" y="961564"/>
            <a:ext cx="1726520" cy="739124"/>
          </a:xfrm>
          <a:prstGeom prst="rect">
            <a:avLst/>
          </a:prstGeom>
          <a:solidFill>
            <a:srgbClr val="F68B16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Volksschule</a:t>
            </a:r>
          </a:p>
          <a:p>
            <a:pPr algn="ctr"/>
            <a:r>
              <a:rPr lang="de-CH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Berufsauftrag Kanton</a:t>
            </a:r>
          </a:p>
        </p:txBody>
      </p:sp>
      <p:sp>
        <p:nvSpPr>
          <p:cNvPr id="32" name="Richtungspfeil 31"/>
          <p:cNvSpPr/>
          <p:nvPr/>
        </p:nvSpPr>
        <p:spPr>
          <a:xfrm>
            <a:off x="2771800" y="957532"/>
            <a:ext cx="2160240" cy="759125"/>
          </a:xfrm>
          <a:prstGeom prst="homePlate">
            <a:avLst>
              <a:gd name="adj" fmla="val 30636"/>
            </a:avLst>
          </a:prstGeom>
          <a:solidFill>
            <a:schemeClr val="bg1"/>
          </a:solidFill>
          <a:ln w="57150">
            <a:solidFill>
              <a:schemeClr val="bg2"/>
            </a:solidFill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2015</a:t>
            </a: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970487" y="957533"/>
            <a:ext cx="1727645" cy="762320"/>
          </a:xfrm>
          <a:prstGeom prst="rect">
            <a:avLst/>
          </a:prstGeom>
          <a:solidFill>
            <a:srgbClr val="E3D5CB"/>
          </a:solidFill>
          <a:ln w="57150">
            <a:solidFill>
              <a:schemeClr val="bg2"/>
            </a:solidFill>
            <a:prstDash val="solid"/>
          </a:ln>
          <a:effectLst>
            <a:outerShdw blurRad="254000" dist="50800" dir="12000000" algn="ctr" rotWithShape="0">
              <a:srgbClr val="000000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Musikschule</a:t>
            </a:r>
          </a:p>
          <a:p>
            <a:pPr algn="ctr"/>
            <a:r>
              <a:rPr lang="de-CH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endParaRPr lang="de-CH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Univers 45 Light"/>
        <a:ea typeface=""/>
        <a:cs typeface=""/>
      </a:majorFont>
      <a:minorFont>
        <a:latin typeface="Univers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2662</Words>
  <Application>Microsoft Office PowerPoint</Application>
  <PresentationFormat>Bildschirmpräsentation (4:3)</PresentationFormat>
  <Paragraphs>852</Paragraphs>
  <Slides>41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Default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Berufsauftrag Vorgehen</vt:lpstr>
      <vt:lpstr>Berufsauftrag Vorgehen</vt:lpstr>
      <vt:lpstr>Berufsauftrag Vorgehen</vt:lpstr>
      <vt:lpstr>Berufsauftrag Ziele</vt:lpstr>
      <vt:lpstr>Berufsauftrag Ziele</vt:lpstr>
      <vt:lpstr>Berufsauftrag Ziele</vt:lpstr>
      <vt:lpstr>Berufsauftrag Fragen und Antworten</vt:lpstr>
      <vt:lpstr>Berufsauftrag Fragen und Antworten</vt:lpstr>
      <vt:lpstr>Berufsauftrag Fragen und Antworten</vt:lpstr>
      <vt:lpstr>Berufsauftrag Fragen und Antworten</vt:lpstr>
      <vt:lpstr>Berufsauftrag Fragen und Antworten</vt:lpstr>
      <vt:lpstr>Berufsauftrag Fragen und Antworten</vt:lpstr>
      <vt:lpstr>Berufsauftrag Fragen und Antworten</vt:lpstr>
      <vt:lpstr>Berufsauftrag Fragen und Antworten</vt:lpstr>
      <vt:lpstr>Berufsauftrag Unterlagen</vt:lpstr>
      <vt:lpstr>Berufsauftrag Unterlagen</vt:lpstr>
      <vt:lpstr>Berufsauftrag Unterlagen</vt:lpstr>
      <vt:lpstr>Berufsauftrag Unterlagen</vt:lpstr>
    </vt:vector>
  </TitlesOfParts>
  <Company>Stadt Wil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maange</dc:creator>
  <cp:lastModifiedBy>Angehrn Marlis</cp:lastModifiedBy>
  <cp:revision>1037</cp:revision>
  <cp:lastPrinted>2015-09-28T11:26:06Z</cp:lastPrinted>
  <dcterms:created xsi:type="dcterms:W3CDTF">2010-03-16T09:52:51Z</dcterms:created>
  <dcterms:modified xsi:type="dcterms:W3CDTF">2017-11-08T13:44:51Z</dcterms:modified>
</cp:coreProperties>
</file>